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  <p:sldMasterId id="2147485435" r:id="rId6"/>
  </p:sldMasterIdLst>
  <p:notesMasterIdLst>
    <p:notesMasterId r:id="rId33"/>
  </p:notesMasterIdLst>
  <p:sldIdLst>
    <p:sldId id="549" r:id="rId7"/>
    <p:sldId id="550" r:id="rId8"/>
    <p:sldId id="505" r:id="rId9"/>
    <p:sldId id="555" r:id="rId10"/>
    <p:sldId id="558" r:id="rId11"/>
    <p:sldId id="537" r:id="rId12"/>
    <p:sldId id="565" r:id="rId13"/>
    <p:sldId id="566" r:id="rId14"/>
    <p:sldId id="568" r:id="rId15"/>
    <p:sldId id="570" r:id="rId16"/>
    <p:sldId id="571" r:id="rId17"/>
    <p:sldId id="572" r:id="rId18"/>
    <p:sldId id="573" r:id="rId19"/>
    <p:sldId id="557" r:id="rId20"/>
    <p:sldId id="547" r:id="rId21"/>
    <p:sldId id="546" r:id="rId22"/>
    <p:sldId id="548" r:id="rId23"/>
    <p:sldId id="543" r:id="rId24"/>
    <p:sldId id="527" r:id="rId25"/>
    <p:sldId id="538" r:id="rId26"/>
    <p:sldId id="544" r:id="rId27"/>
    <p:sldId id="539" r:id="rId28"/>
    <p:sldId id="542" r:id="rId29"/>
    <p:sldId id="554" r:id="rId30"/>
    <p:sldId id="553" r:id="rId31"/>
    <p:sldId id="564" r:id="rId32"/>
  </p:sldIdLst>
  <p:sldSz cx="9906000" cy="6858000" type="A4"/>
  <p:notesSz cx="6858000" cy="9872663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08">
          <p15:clr>
            <a:srgbClr val="A4A3A4"/>
          </p15:clr>
        </p15:guide>
        <p15:guide id="2" orient="horz" pos="3974">
          <p15:clr>
            <a:srgbClr val="A4A3A4"/>
          </p15:clr>
        </p15:guide>
        <p15:guide id="3" orient="horz" pos="1026">
          <p15:clr>
            <a:srgbClr val="A4A3A4"/>
          </p15:clr>
        </p15:guide>
        <p15:guide id="4" orient="horz" pos="2296">
          <p15:clr>
            <a:srgbClr val="A4A3A4"/>
          </p15:clr>
        </p15:guide>
        <p15:guide id="5" orient="horz" pos="3657">
          <p15:clr>
            <a:srgbClr val="A4A3A4"/>
          </p15:clr>
        </p15:guide>
        <p15:guide id="6">
          <p15:clr>
            <a:srgbClr val="A4A3A4"/>
          </p15:clr>
        </p15:guide>
        <p15:guide id="7" pos="3029">
          <p15:clr>
            <a:srgbClr val="A4A3A4"/>
          </p15:clr>
        </p15:guide>
        <p15:guide id="8" pos="172">
          <p15:clr>
            <a:srgbClr val="A4A3A4"/>
          </p15:clr>
        </p15:guide>
        <p15:guide id="9" pos="6068">
          <p15:clr>
            <a:srgbClr val="A4A3A4"/>
          </p15:clr>
        </p15:guide>
        <p15:guide id="10" pos="5615">
          <p15:clr>
            <a:srgbClr val="A4A3A4"/>
          </p15:clr>
        </p15:guide>
        <p15:guide id="11" pos="489">
          <p15:clr>
            <a:srgbClr val="A4A3A4"/>
          </p15:clr>
        </p15:guide>
        <p15:guide id="12" pos="3120">
          <p15:clr>
            <a:srgbClr val="A4A3A4"/>
          </p15:clr>
        </p15:guide>
        <p15:guide id="13" pos="321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373C"/>
    <a:srgbClr val="163358"/>
    <a:srgbClr val="FCECAD"/>
    <a:srgbClr val="FBE386"/>
    <a:srgbClr val="F7D037"/>
    <a:srgbClr val="E77A7D"/>
    <a:srgbClr val="621214"/>
    <a:srgbClr val="B3D5CA"/>
    <a:srgbClr val="8DC0AD"/>
    <a:srgbClr val="4D8B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66" autoAdjust="0"/>
    <p:restoredTop sz="94639" autoAdjust="0"/>
  </p:normalViewPr>
  <p:slideViewPr>
    <p:cSldViewPr snapToGrid="0">
      <p:cViewPr>
        <p:scale>
          <a:sx n="75" d="100"/>
          <a:sy n="75" d="100"/>
        </p:scale>
        <p:origin x="1122" y="762"/>
      </p:cViewPr>
      <p:guideLst>
        <p:guide orient="horz" pos="708"/>
        <p:guide orient="horz" pos="3974"/>
        <p:guide orient="horz" pos="1026"/>
        <p:guide orient="horz" pos="2296"/>
        <p:guide orient="horz" pos="3657"/>
        <p:guide/>
        <p:guide pos="3029"/>
        <p:guide pos="172"/>
        <p:guide pos="6068"/>
        <p:guide pos="5615"/>
        <p:guide pos="489"/>
        <p:guide pos="3120"/>
        <p:guide pos="321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Selic (fim período)</c:v>
                </c:pt>
              </c:strCache>
            </c:strRef>
          </c:tx>
          <c:invertIfNegative val="0"/>
          <c:dLbls>
            <c:dLbl>
              <c:idx val="6"/>
              <c:layout>
                <c:manualLayout>
                  <c:x val="-2.7137039163128897E-3"/>
                  <c:y val="-2.43392236170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356851958156395E-3"/>
                  <c:y val="-1.2169611808548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0"/>
                  <c:y val="-9.127208856411094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chemeClr val="accent1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Sheet1!$C$1:$L$1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Sheet1!$C$2:$L$2</c:f>
              <c:numCache>
                <c:formatCode>0.00%</c:formatCode>
                <c:ptCount val="10"/>
                <c:pt idx="0">
                  <c:v>0.13250000000000001</c:v>
                </c:pt>
                <c:pt idx="1">
                  <c:v>0.1125</c:v>
                </c:pt>
                <c:pt idx="2">
                  <c:v>0.13750000000000001</c:v>
                </c:pt>
                <c:pt idx="3">
                  <c:v>8.7499999999999994E-2</c:v>
                </c:pt>
                <c:pt idx="4">
                  <c:v>0.1075</c:v>
                </c:pt>
                <c:pt idx="5">
                  <c:v>0.11</c:v>
                </c:pt>
                <c:pt idx="6">
                  <c:v>7.2499999999999995E-2</c:v>
                </c:pt>
                <c:pt idx="7">
                  <c:v>0.1</c:v>
                </c:pt>
                <c:pt idx="8">
                  <c:v>0.11749999999999999</c:v>
                </c:pt>
                <c:pt idx="9">
                  <c:v>0.14249999999999999</c:v>
                </c:pt>
              </c:numCache>
            </c:numRef>
          </c:val>
        </c:ser>
        <c:ser>
          <c:idx val="1"/>
          <c:order val="1"/>
          <c:tx>
            <c:strRef>
              <c:f>Sheet1!$B$3</c:f>
              <c:strCache>
                <c:ptCount val="1"/>
                <c:pt idx="0">
                  <c:v>IPCA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chemeClr val="tx2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Sheet1!$C$1:$L$1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Sheet1!$C$3:$L$3</c:f>
              <c:numCache>
                <c:formatCode>0%</c:formatCode>
                <c:ptCount val="10"/>
                <c:pt idx="0">
                  <c:v>0.03</c:v>
                </c:pt>
                <c:pt idx="1">
                  <c:v>0.04</c:v>
                </c:pt>
                <c:pt idx="2">
                  <c:v>0.06</c:v>
                </c:pt>
                <c:pt idx="3">
                  <c:v>0.04</c:v>
                </c:pt>
                <c:pt idx="4">
                  <c:v>0.06</c:v>
                </c:pt>
                <c:pt idx="5">
                  <c:v>7.0000000000000007E-2</c:v>
                </c:pt>
                <c:pt idx="6">
                  <c:v>0.06</c:v>
                </c:pt>
                <c:pt idx="7">
                  <c:v>0.06</c:v>
                </c:pt>
                <c:pt idx="8">
                  <c:v>0.06</c:v>
                </c:pt>
                <c:pt idx="9">
                  <c:v>0.11</c:v>
                </c:pt>
              </c:numCache>
            </c:numRef>
          </c:val>
        </c:ser>
        <c:ser>
          <c:idx val="2"/>
          <c:order val="2"/>
          <c:tx>
            <c:strRef>
              <c:f>Sheet1!$B$4</c:f>
              <c:strCache>
                <c:ptCount val="1"/>
                <c:pt idx="0">
                  <c:v>Ibovespa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chemeClr val="accent3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Sheet1!$C$1:$L$1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Sheet1!$C$4:$L$4</c:f>
              <c:numCache>
                <c:formatCode>0%</c:formatCode>
                <c:ptCount val="10"/>
                <c:pt idx="0">
                  <c:v>0.33</c:v>
                </c:pt>
                <c:pt idx="1">
                  <c:v>0.44</c:v>
                </c:pt>
                <c:pt idx="2">
                  <c:v>-0.41</c:v>
                </c:pt>
                <c:pt idx="3">
                  <c:v>0.83</c:v>
                </c:pt>
                <c:pt idx="4">
                  <c:v>0.01</c:v>
                </c:pt>
                <c:pt idx="5">
                  <c:v>-0.18</c:v>
                </c:pt>
                <c:pt idx="6">
                  <c:v>7.0000000000000007E-2</c:v>
                </c:pt>
                <c:pt idx="7">
                  <c:v>-0.15</c:v>
                </c:pt>
                <c:pt idx="8">
                  <c:v>-0.03</c:v>
                </c:pt>
                <c:pt idx="9">
                  <c:v>-0.13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3934848"/>
        <c:axId val="253935240"/>
      </c:barChart>
      <c:catAx>
        <c:axId val="253934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>
                <a:solidFill>
                  <a:schemeClr val="tx2"/>
                </a:solidFill>
              </a:defRPr>
            </a:pPr>
            <a:endParaRPr lang="pt-BR"/>
          </a:p>
        </c:txPr>
        <c:crossAx val="253935240"/>
        <c:crosses val="autoZero"/>
        <c:auto val="1"/>
        <c:lblAlgn val="ctr"/>
        <c:lblOffset val="100"/>
        <c:noMultiLvlLbl val="0"/>
      </c:catAx>
      <c:valAx>
        <c:axId val="253935240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extTo"/>
        <c:crossAx val="25393484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>
              <a:solidFill>
                <a:schemeClr val="tx2"/>
              </a:solidFill>
            </a:defRPr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image" Target="../media/image1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8"/>
            <a:ext cx="2971799" cy="493713"/>
          </a:xfrm>
          <a:prstGeom prst="rect">
            <a:avLst/>
          </a:prstGeom>
        </p:spPr>
        <p:txBody>
          <a:bodyPr vert="horz" lIns="93289" tIns="46644" rIns="93289" bIns="46644" rtlCol="0"/>
          <a:lstStyle>
            <a:lvl1pPr algn="l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4" y="8"/>
            <a:ext cx="2971799" cy="493713"/>
          </a:xfrm>
          <a:prstGeom prst="rect">
            <a:avLst/>
          </a:prstGeom>
        </p:spPr>
        <p:txBody>
          <a:bodyPr vert="horz" lIns="93289" tIns="46644" rIns="93289" bIns="46644" rtlCol="0"/>
          <a:lstStyle>
            <a:lvl1pPr algn="r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BFE8A26-056E-437A-81A5-C2DC77BCD058}" type="datetimeFigureOut">
              <a:rPr lang="pt-BR"/>
              <a:pPr>
                <a:defRPr/>
              </a:pPr>
              <a:t>15/06/2016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752475" y="736600"/>
            <a:ext cx="5353050" cy="3706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9" tIns="46644" rIns="93289" bIns="46644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1" y="4689476"/>
            <a:ext cx="5486400" cy="4443413"/>
          </a:xfrm>
          <a:prstGeom prst="rect">
            <a:avLst/>
          </a:prstGeom>
        </p:spPr>
        <p:txBody>
          <a:bodyPr vert="horz" lIns="93289" tIns="46644" rIns="93289" bIns="46644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2" y="9377365"/>
            <a:ext cx="2971799" cy="493712"/>
          </a:xfrm>
          <a:prstGeom prst="rect">
            <a:avLst/>
          </a:prstGeom>
        </p:spPr>
        <p:txBody>
          <a:bodyPr vert="horz" lIns="93289" tIns="46644" rIns="93289" bIns="46644" rtlCol="0" anchor="b"/>
          <a:lstStyle>
            <a:lvl1pPr algn="l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4" y="9377365"/>
            <a:ext cx="2971799" cy="493712"/>
          </a:xfrm>
          <a:prstGeom prst="rect">
            <a:avLst/>
          </a:prstGeom>
        </p:spPr>
        <p:txBody>
          <a:bodyPr vert="horz" lIns="93289" tIns="46644" rIns="93289" bIns="46644" rtlCol="0" anchor="b"/>
          <a:lstStyle>
            <a:lvl1pPr algn="r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A03C432-EFF1-4163-A02A-621BEC7DEE7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53303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41" indent="-285746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986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181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375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569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76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958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15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AC3BD95-915D-45F7-A435-948F7536BEA1}" type="slidenum">
              <a:rPr lang="pt-BR" smtClean="0"/>
              <a:pPr eaLnBrk="1" hangingPunct="1"/>
              <a:t>3</a:t>
            </a:fld>
            <a:endParaRPr lang="pt-B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9277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41" indent="-285746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986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181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375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569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76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958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15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AC3BD95-915D-45F7-A435-948F7536BEA1}" type="slidenum">
              <a:rPr lang="pt-BR" smtClean="0"/>
              <a:pPr eaLnBrk="1" hangingPunct="1"/>
              <a:t>20</a:t>
            </a:fld>
            <a:endParaRPr lang="pt-B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9277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41" indent="-285746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986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181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375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569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76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958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15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AC3BD95-915D-45F7-A435-948F7536BEA1}" type="slidenum">
              <a:rPr lang="pt-BR" smtClean="0"/>
              <a:pPr eaLnBrk="1" hangingPunct="1"/>
              <a:t>21</a:t>
            </a:fld>
            <a:endParaRPr lang="pt-B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9277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41" indent="-285746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986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181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375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569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76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958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15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AC3BD95-915D-45F7-A435-948F7536BEA1}" type="slidenum">
              <a:rPr lang="pt-BR" smtClean="0"/>
              <a:pPr eaLnBrk="1" hangingPunct="1"/>
              <a:t>22</a:t>
            </a:fld>
            <a:endParaRPr lang="pt-B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9277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41" indent="-285746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986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181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375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569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76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958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15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AC3BD95-915D-45F7-A435-948F7536BEA1}" type="slidenum">
              <a:rPr lang="pt-BR" smtClean="0"/>
              <a:pPr eaLnBrk="1" hangingPunct="1"/>
              <a:t>23</a:t>
            </a:fld>
            <a:endParaRPr lang="pt-B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9277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41" indent="-285746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986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181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375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569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76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958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15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AC3BD95-915D-45F7-A435-948F7536BEA1}" type="slidenum">
              <a:rPr lang="pt-BR" smtClean="0"/>
              <a:pPr eaLnBrk="1" hangingPunct="1"/>
              <a:t>25</a:t>
            </a:fld>
            <a:endParaRPr lang="pt-BR" dirty="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135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41" indent="-285746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986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181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375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569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76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958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15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AC3BD95-915D-45F7-A435-948F7536BEA1}" type="slidenum">
              <a:rPr lang="pt-BR" smtClean="0"/>
              <a:pPr eaLnBrk="1" hangingPunct="1"/>
              <a:t>4</a:t>
            </a:fld>
            <a:endParaRPr lang="pt-B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927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41" indent="-285746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986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181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375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569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76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958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15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AC3BD95-915D-45F7-A435-948F7536BEA1}" type="slidenum">
              <a:rPr lang="pt-BR" smtClean="0"/>
              <a:pPr eaLnBrk="1" hangingPunct="1"/>
              <a:t>5</a:t>
            </a:fld>
            <a:endParaRPr lang="pt-B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927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41" indent="-285746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986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181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375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569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76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958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15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AC3BD95-915D-45F7-A435-948F7536BEA1}" type="slidenum">
              <a:rPr lang="pt-BR" smtClean="0"/>
              <a:pPr eaLnBrk="1" hangingPunct="1"/>
              <a:t>14</a:t>
            </a:fld>
            <a:endParaRPr lang="pt-B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9277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41" indent="-285746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986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181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375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569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76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958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15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AC3BD95-915D-45F7-A435-948F7536BEA1}" type="slidenum">
              <a:rPr lang="pt-BR" smtClean="0"/>
              <a:pPr eaLnBrk="1" hangingPunct="1"/>
              <a:t>15</a:t>
            </a:fld>
            <a:endParaRPr lang="pt-B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9277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41" indent="-285746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986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181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375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569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76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958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15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AC3BD95-915D-45F7-A435-948F7536BEA1}" type="slidenum">
              <a:rPr lang="pt-BR" smtClean="0"/>
              <a:pPr eaLnBrk="1" hangingPunct="1"/>
              <a:t>16</a:t>
            </a:fld>
            <a:endParaRPr lang="pt-B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9277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41" indent="-285746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986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181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375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569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76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958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15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AC3BD95-915D-45F7-A435-948F7536BEA1}" type="slidenum">
              <a:rPr lang="pt-BR" smtClean="0"/>
              <a:pPr eaLnBrk="1" hangingPunct="1"/>
              <a:t>17</a:t>
            </a:fld>
            <a:endParaRPr lang="pt-B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9277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41" indent="-285746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986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181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375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569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76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958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15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AC3BD95-915D-45F7-A435-948F7536BEA1}" type="slidenum">
              <a:rPr lang="pt-BR" smtClean="0"/>
              <a:pPr eaLnBrk="1" hangingPunct="1"/>
              <a:t>18</a:t>
            </a:fld>
            <a:endParaRPr lang="pt-B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9277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41" indent="-285746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986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181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375" indent="-228597" defTabSz="91597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569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76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958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153" indent="-228597" defTabSz="9159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AC3BD95-915D-45F7-A435-948F7536BEA1}" type="slidenum">
              <a:rPr lang="pt-BR" smtClean="0"/>
              <a:pPr eaLnBrk="1" hangingPunct="1"/>
              <a:t>19</a:t>
            </a:fld>
            <a:endParaRPr lang="pt-B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927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7" name="Rectangle 97"/>
          <p:cNvSpPr>
            <a:spLocks noGrp="1" noChangeArrowheads="1"/>
          </p:cNvSpPr>
          <p:nvPr>
            <p:ph type="ctrTitle" sz="quarter"/>
          </p:nvPr>
        </p:nvSpPr>
        <p:spPr>
          <a:xfrm>
            <a:off x="1856569" y="1124680"/>
            <a:ext cx="6687355" cy="199360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400">
                <a:solidFill>
                  <a:schemeClr val="accent1"/>
                </a:solidFill>
                <a:latin typeface="+mj-lt"/>
                <a:cs typeface="Arial" pitchFamily="34" charset="0"/>
              </a:defRPr>
            </a:lvl1pPr>
          </a:lstStyle>
          <a:p>
            <a:endParaRPr lang="pt-BR" dirty="0"/>
          </a:p>
        </p:txBody>
      </p:sp>
      <p:pic>
        <p:nvPicPr>
          <p:cNvPr id="20" name="Imagem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1478" y="318052"/>
            <a:ext cx="708793" cy="707234"/>
          </a:xfrm>
          <a:prstGeom prst="rect">
            <a:avLst/>
          </a:prstGeom>
        </p:spPr>
      </p:pic>
      <p:grpSp>
        <p:nvGrpSpPr>
          <p:cNvPr id="2" name="Grupo 1"/>
          <p:cNvGrpSpPr/>
          <p:nvPr userDrawn="1"/>
        </p:nvGrpSpPr>
        <p:grpSpPr>
          <a:xfrm>
            <a:off x="-5224" y="-5618"/>
            <a:ext cx="1062000" cy="6865234"/>
            <a:chOff x="-5224" y="-5618"/>
            <a:chExt cx="1062000" cy="6865234"/>
          </a:xfrm>
        </p:grpSpPr>
        <p:sp>
          <p:nvSpPr>
            <p:cNvPr id="5230" name="Retângulo 5229"/>
            <p:cNvSpPr/>
            <p:nvPr userDrawn="1"/>
          </p:nvSpPr>
          <p:spPr bwMode="auto">
            <a:xfrm>
              <a:off x="-4567" y="4625411"/>
              <a:ext cx="1052238" cy="2234205"/>
            </a:xfrm>
            <a:prstGeom prst="rect">
              <a:avLst/>
            </a:prstGeom>
            <a:solidFill>
              <a:srgbClr val="BCBEC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pt-BR" smtClean="0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auto">
            <a:xfrm>
              <a:off x="-5224" y="-3545"/>
              <a:ext cx="1053553" cy="4512954"/>
            </a:xfrm>
            <a:prstGeom prst="rect">
              <a:avLst/>
            </a:prstGeom>
            <a:solidFill>
              <a:srgbClr val="8082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auto">
            <a:xfrm>
              <a:off x="-5224" y="4194772"/>
              <a:ext cx="1053553" cy="18018"/>
            </a:xfrm>
            <a:prstGeom prst="rect">
              <a:avLst/>
            </a:prstGeom>
            <a:solidFill>
              <a:srgbClr val="4F50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2" name="Rectangle 19"/>
            <p:cNvSpPr>
              <a:spLocks noChangeArrowheads="1"/>
            </p:cNvSpPr>
            <p:nvPr userDrawn="1"/>
          </p:nvSpPr>
          <p:spPr bwMode="auto">
            <a:xfrm>
              <a:off x="-5224" y="4347323"/>
              <a:ext cx="1053553" cy="18018"/>
            </a:xfrm>
            <a:prstGeom prst="rect">
              <a:avLst/>
            </a:prstGeom>
            <a:solidFill>
              <a:srgbClr val="4F50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0" name="Rectangle 27"/>
            <p:cNvSpPr>
              <a:spLocks noChangeArrowheads="1"/>
            </p:cNvSpPr>
            <p:nvPr userDrawn="1"/>
          </p:nvSpPr>
          <p:spPr bwMode="auto">
            <a:xfrm>
              <a:off x="-5224" y="4271047"/>
              <a:ext cx="1053553" cy="18018"/>
            </a:xfrm>
            <a:prstGeom prst="rect">
              <a:avLst/>
            </a:prstGeom>
            <a:solidFill>
              <a:srgbClr val="4F50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223" name="Rectangle 35"/>
            <p:cNvSpPr>
              <a:spLocks noChangeArrowheads="1"/>
            </p:cNvSpPr>
            <p:nvPr userDrawn="1"/>
          </p:nvSpPr>
          <p:spPr bwMode="auto">
            <a:xfrm>
              <a:off x="-5224" y="4423598"/>
              <a:ext cx="1053553" cy="18018"/>
            </a:xfrm>
            <a:prstGeom prst="rect">
              <a:avLst/>
            </a:prstGeom>
            <a:solidFill>
              <a:srgbClr val="4F50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3" name="Retângulo 62"/>
            <p:cNvSpPr/>
            <p:nvPr userDrawn="1"/>
          </p:nvSpPr>
          <p:spPr bwMode="auto">
            <a:xfrm>
              <a:off x="-5224" y="6552950"/>
              <a:ext cx="1053552" cy="18018"/>
            </a:xfrm>
            <a:prstGeom prst="rect">
              <a:avLst/>
            </a:prstGeom>
            <a:solidFill>
              <a:srgbClr val="91939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pt-BR" smtClean="0"/>
            </a:p>
          </p:txBody>
        </p:sp>
        <p:sp>
          <p:nvSpPr>
            <p:cNvPr id="64" name="Retângulo 63"/>
            <p:cNvSpPr/>
            <p:nvPr userDrawn="1"/>
          </p:nvSpPr>
          <p:spPr bwMode="auto">
            <a:xfrm>
              <a:off x="-5224" y="6629495"/>
              <a:ext cx="1053552" cy="18018"/>
            </a:xfrm>
            <a:prstGeom prst="rect">
              <a:avLst/>
            </a:prstGeom>
            <a:solidFill>
              <a:srgbClr val="91939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pt-BR" smtClean="0"/>
            </a:p>
          </p:txBody>
        </p:sp>
        <p:sp>
          <p:nvSpPr>
            <p:cNvPr id="65" name="Retângulo 64"/>
            <p:cNvSpPr/>
            <p:nvPr userDrawn="1"/>
          </p:nvSpPr>
          <p:spPr bwMode="auto">
            <a:xfrm>
              <a:off x="-5224" y="6782045"/>
              <a:ext cx="1053552" cy="18018"/>
            </a:xfrm>
            <a:prstGeom prst="rect">
              <a:avLst/>
            </a:prstGeom>
            <a:solidFill>
              <a:srgbClr val="91939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pt-BR" smtClean="0"/>
            </a:p>
          </p:txBody>
        </p:sp>
        <p:sp>
          <p:nvSpPr>
            <p:cNvPr id="66" name="Retângulo 65"/>
            <p:cNvSpPr/>
            <p:nvPr userDrawn="1"/>
          </p:nvSpPr>
          <p:spPr bwMode="auto">
            <a:xfrm>
              <a:off x="-5224" y="6706037"/>
              <a:ext cx="1053552" cy="18018"/>
            </a:xfrm>
            <a:prstGeom prst="rect">
              <a:avLst/>
            </a:prstGeom>
            <a:solidFill>
              <a:srgbClr val="91939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pt-BR" smtClean="0"/>
            </a:p>
          </p:txBody>
        </p:sp>
        <p:pic>
          <p:nvPicPr>
            <p:cNvPr id="5235" name="Imagem 523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13" y="-5618"/>
              <a:ext cx="1053463" cy="6864775"/>
            </a:xfrm>
            <a:prstGeom prst="rect">
              <a:avLst/>
            </a:prstGeom>
          </p:spPr>
        </p:pic>
      </p:grpSp>
      <p:sp>
        <p:nvSpPr>
          <p:cNvPr id="26" name="Espaço Reservado para Texto 2"/>
          <p:cNvSpPr>
            <a:spLocks noGrp="1"/>
          </p:cNvSpPr>
          <p:nvPr userDrawn="1">
            <p:ph type="body" sz="quarter" idx="10"/>
          </p:nvPr>
        </p:nvSpPr>
        <p:spPr>
          <a:xfrm>
            <a:off x="1855788" y="3429235"/>
            <a:ext cx="6697662" cy="576263"/>
          </a:xfrm>
        </p:spPr>
        <p:txBody>
          <a:bodyPr/>
          <a:lstStyle>
            <a:lvl1pPr marL="0" indent="0">
              <a:buNone/>
              <a:defRPr sz="2800">
                <a:solidFill>
                  <a:schemeClr val="bg2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1"/>
          </p:nvPr>
        </p:nvSpPr>
        <p:spPr>
          <a:xfrm>
            <a:off x="1855788" y="4217415"/>
            <a:ext cx="6626225" cy="407996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6448430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, com título do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Grp="1" noChangeArrowheads="1"/>
          </p:cNvSpPr>
          <p:nvPr>
            <p:ph idx="1"/>
          </p:nvPr>
        </p:nvSpPr>
        <p:spPr bwMode="auto">
          <a:xfrm>
            <a:off x="273050" y="1628775"/>
            <a:ext cx="9359900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200"/>
              </a:spcBef>
              <a:buClr>
                <a:schemeClr val="accent1"/>
              </a:buClr>
              <a:defRPr sz="1800" b="0">
                <a:solidFill>
                  <a:srgbClr val="5A5A5A"/>
                </a:solidFill>
              </a:defRPr>
            </a:lvl1pPr>
            <a:lvl2pPr>
              <a:spcBef>
                <a:spcPts val="1200"/>
              </a:spcBef>
              <a:buClr>
                <a:schemeClr val="accent1"/>
              </a:buClr>
              <a:defRPr sz="1600">
                <a:solidFill>
                  <a:srgbClr val="5A5A5A"/>
                </a:solidFill>
              </a:defRPr>
            </a:lvl2pPr>
            <a:lvl3pPr>
              <a:spcBef>
                <a:spcPts val="1200"/>
              </a:spcBef>
              <a:buClr>
                <a:schemeClr val="accent1"/>
              </a:buClr>
              <a:defRPr sz="1600">
                <a:solidFill>
                  <a:srgbClr val="5A5A5A"/>
                </a:solidFill>
              </a:defRPr>
            </a:lvl3pPr>
            <a:lvl4pPr>
              <a:spcBef>
                <a:spcPts val="1200"/>
              </a:spcBef>
              <a:buClr>
                <a:schemeClr val="accent1"/>
              </a:buClr>
              <a:defRPr sz="1600">
                <a:solidFill>
                  <a:srgbClr val="5A5A5A"/>
                </a:solidFill>
              </a:defRPr>
            </a:lvl4pPr>
            <a:lvl5pPr>
              <a:spcBef>
                <a:spcPts val="1200"/>
              </a:spcBef>
              <a:buClr>
                <a:schemeClr val="accent1"/>
              </a:buClr>
              <a:defRPr sz="1600">
                <a:solidFill>
                  <a:srgbClr val="5A5A5A"/>
                </a:solidFill>
              </a:defRPr>
            </a:lvl5pPr>
          </a:lstStyle>
          <a:p>
            <a:pPr lvl="0"/>
            <a:r>
              <a:rPr lang="pt-BR" noProof="0" dirty="0" smtClean="0"/>
              <a:t>Clique para editar o texto mestre</a:t>
            </a:r>
          </a:p>
          <a:p>
            <a:pPr lvl="1"/>
            <a:r>
              <a:rPr lang="pt-BR" noProof="0" dirty="0" smtClean="0"/>
              <a:t>Segundo nível</a:t>
            </a:r>
          </a:p>
          <a:p>
            <a:pPr lvl="2"/>
            <a:r>
              <a:rPr lang="pt-BR" noProof="0" dirty="0" smtClean="0"/>
              <a:t>Terceiro nível</a:t>
            </a:r>
          </a:p>
          <a:p>
            <a:pPr lvl="3"/>
            <a:r>
              <a:rPr lang="pt-BR" noProof="0" dirty="0" smtClean="0"/>
              <a:t>Quarto nível</a:t>
            </a:r>
          </a:p>
          <a:p>
            <a:pPr lvl="4"/>
            <a:r>
              <a:rPr lang="pt-BR" noProof="0" dirty="0" smtClean="0"/>
              <a:t>Quinto nível</a:t>
            </a:r>
          </a:p>
        </p:txBody>
      </p:sp>
      <p:sp>
        <p:nvSpPr>
          <p:cNvPr id="4" name="Espaço Reservado para Conteúdo 2"/>
          <p:cNvSpPr>
            <a:spLocks noGrp="1"/>
          </p:cNvSpPr>
          <p:nvPr>
            <p:ph idx="10"/>
          </p:nvPr>
        </p:nvSpPr>
        <p:spPr>
          <a:xfrm>
            <a:off x="273050" y="1124680"/>
            <a:ext cx="9359900" cy="360050"/>
          </a:xfrm>
        </p:spPr>
        <p:txBody>
          <a:bodyPr anchor="ctr"/>
          <a:lstStyle>
            <a:lvl1pPr>
              <a:buClr>
                <a:srgbClr val="1D4080"/>
              </a:buClr>
              <a:buNone/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3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9602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com sub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>
          <a:xfrm>
            <a:off x="273050" y="1124680"/>
            <a:ext cx="9359900" cy="5112710"/>
          </a:xfrm>
        </p:spPr>
        <p:txBody>
          <a:bodyPr/>
          <a:lstStyle>
            <a:lvl1pPr>
              <a:spcBef>
                <a:spcPts val="1200"/>
              </a:spcBef>
              <a:buClr>
                <a:schemeClr val="accent1"/>
              </a:buClr>
              <a:defRPr b="0">
                <a:solidFill>
                  <a:srgbClr val="5A5A5A"/>
                </a:solidFill>
              </a:defRPr>
            </a:lvl1pPr>
            <a:lvl2pPr>
              <a:spcBef>
                <a:spcPts val="1200"/>
              </a:spcBef>
              <a:buClr>
                <a:schemeClr val="accent1"/>
              </a:buClr>
              <a:defRPr>
                <a:solidFill>
                  <a:srgbClr val="5A5A5A"/>
                </a:solidFill>
              </a:defRPr>
            </a:lvl2pPr>
            <a:lvl3pPr>
              <a:spcBef>
                <a:spcPts val="1200"/>
              </a:spcBef>
              <a:buClr>
                <a:schemeClr val="accent1"/>
              </a:buClr>
              <a:defRPr>
                <a:solidFill>
                  <a:srgbClr val="5A5A5A"/>
                </a:solidFill>
              </a:defRPr>
            </a:lvl3pPr>
            <a:lvl4pPr>
              <a:spcBef>
                <a:spcPts val="1200"/>
              </a:spcBef>
              <a:buClr>
                <a:schemeClr val="accent1"/>
              </a:buClr>
              <a:defRPr>
                <a:solidFill>
                  <a:srgbClr val="5A5A5A"/>
                </a:solidFill>
              </a:defRPr>
            </a:lvl4pPr>
            <a:lvl5pPr>
              <a:spcBef>
                <a:spcPts val="1200"/>
              </a:spcBef>
              <a:buClr>
                <a:schemeClr val="accent1"/>
              </a:buClr>
              <a:defRPr>
                <a:solidFill>
                  <a:srgbClr val="5A5A5A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1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269023" y="548610"/>
            <a:ext cx="8644789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8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8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33827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2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73050" y="1123951"/>
            <a:ext cx="4535488" cy="5113338"/>
          </a:xfrm>
        </p:spPr>
        <p:txBody>
          <a:bodyPr/>
          <a:lstStyle>
            <a:lvl1pPr marL="180975" indent="-180975">
              <a:buClr>
                <a:schemeClr val="accent1"/>
              </a:buClr>
              <a:buSzPct val="90000"/>
              <a:defRPr lang="pt-BR" sz="1600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530225" indent="-168275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2pPr>
            <a:lvl3pPr marL="804863" indent="-157163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3pPr>
            <a:lvl4pPr marL="1077913" indent="-157163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4pPr>
            <a:lvl5pPr marL="1441450" indent="-228600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sz="half" idx="10"/>
          </p:nvPr>
        </p:nvSpPr>
        <p:spPr>
          <a:xfrm>
            <a:off x="5092416" y="1123951"/>
            <a:ext cx="4540533" cy="5113338"/>
          </a:xfrm>
        </p:spPr>
        <p:txBody>
          <a:bodyPr/>
          <a:lstStyle>
            <a:lvl1pPr marL="180975" indent="-180975">
              <a:buClr>
                <a:schemeClr val="accent1"/>
              </a:buClr>
              <a:buSzPct val="90000"/>
              <a:defRPr lang="pt-BR" sz="1600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530225" indent="-168275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2pPr>
            <a:lvl3pPr marL="804863" indent="-157163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3pPr>
            <a:lvl4pPr marL="1077913" indent="-157163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4pPr>
            <a:lvl5pPr marL="1441450" indent="-228600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8" name="Espaço Reservado para Título 2"/>
          <p:cNvSpPr>
            <a:spLocks noGrp="1"/>
          </p:cNvSpPr>
          <p:nvPr>
            <p:ph type="title"/>
          </p:nvPr>
        </p:nvSpPr>
        <p:spPr>
          <a:xfrm>
            <a:off x="267757" y="125700"/>
            <a:ext cx="8646056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7343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2 colunas e 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73050" y="1628779"/>
            <a:ext cx="4535488" cy="4608510"/>
          </a:xfrm>
        </p:spPr>
        <p:txBody>
          <a:bodyPr/>
          <a:lstStyle>
            <a:lvl1pPr marL="180975" indent="-180975">
              <a:buClr>
                <a:schemeClr val="accent1"/>
              </a:buClr>
              <a:buSzPct val="90000"/>
              <a:defRPr lang="pt-BR" sz="1600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530225" indent="-168275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2pPr>
            <a:lvl3pPr marL="80486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3pPr>
            <a:lvl4pPr marL="107791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4pPr>
            <a:lvl5pPr marL="1441450" indent="-228600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1" name="Espaço Reservado para Conteúdo 2"/>
          <p:cNvSpPr>
            <a:spLocks noGrp="1"/>
          </p:cNvSpPr>
          <p:nvPr>
            <p:ph sz="half" idx="10"/>
          </p:nvPr>
        </p:nvSpPr>
        <p:spPr>
          <a:xfrm>
            <a:off x="5097590" y="1628775"/>
            <a:ext cx="4535360" cy="4608511"/>
          </a:xfrm>
        </p:spPr>
        <p:txBody>
          <a:bodyPr/>
          <a:lstStyle>
            <a:lvl1pPr marL="180975" indent="-180975">
              <a:buClr>
                <a:schemeClr val="accent1"/>
              </a:buClr>
              <a:buSzPct val="90000"/>
              <a:defRPr lang="pt-BR" sz="1600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530225" indent="-168275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2pPr>
            <a:lvl3pPr marL="80486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3pPr>
            <a:lvl4pPr marL="107791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4pPr>
            <a:lvl5pPr marL="1441450" indent="-228600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3" name="Espaço Reservado para Conteúdo 7"/>
          <p:cNvSpPr>
            <a:spLocks noGrp="1"/>
          </p:cNvSpPr>
          <p:nvPr>
            <p:ph sz="quarter" idx="11"/>
          </p:nvPr>
        </p:nvSpPr>
        <p:spPr>
          <a:xfrm>
            <a:off x="273050" y="1124680"/>
            <a:ext cx="4533148" cy="359764"/>
          </a:xfrm>
        </p:spPr>
        <p:txBody>
          <a:bodyPr anchor="ctr"/>
          <a:lstStyle>
            <a:lvl1pPr marL="0" indent="0">
              <a:buNone/>
              <a:defRPr sz="1600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14" name="Espaço Reservado para Conteúdo 7"/>
          <p:cNvSpPr>
            <a:spLocks noGrp="1"/>
          </p:cNvSpPr>
          <p:nvPr>
            <p:ph sz="quarter" idx="13"/>
          </p:nvPr>
        </p:nvSpPr>
        <p:spPr>
          <a:xfrm>
            <a:off x="5095284" y="1124680"/>
            <a:ext cx="4535360" cy="359764"/>
          </a:xfrm>
        </p:spPr>
        <p:txBody>
          <a:bodyPr anchor="ctr"/>
          <a:lstStyle>
            <a:lvl1pPr marL="0" indent="0">
              <a:buNone/>
              <a:defRPr sz="1600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10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619302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údo com subtíulo, 2 colunas 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72920" y="1628775"/>
            <a:ext cx="4535618" cy="4608513"/>
          </a:xfrm>
        </p:spPr>
        <p:txBody>
          <a:bodyPr/>
          <a:lstStyle>
            <a:lvl1pPr marL="180975" indent="-180975">
              <a:buClr>
                <a:schemeClr val="accent1"/>
              </a:buClr>
              <a:buSzPct val="90000"/>
              <a:defRPr lang="pt-BR" sz="1600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530225" indent="-168275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2pPr>
            <a:lvl3pPr marL="80486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3pPr>
            <a:lvl4pPr marL="107791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4pPr>
            <a:lvl5pPr marL="1441450" indent="-228600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0"/>
          </p:nvPr>
        </p:nvSpPr>
        <p:spPr>
          <a:xfrm>
            <a:off x="5097591" y="1628775"/>
            <a:ext cx="4535359" cy="4608513"/>
          </a:xfrm>
        </p:spPr>
        <p:txBody>
          <a:bodyPr/>
          <a:lstStyle>
            <a:lvl1pPr marL="180975" indent="-180975">
              <a:buClr>
                <a:schemeClr val="accent1"/>
              </a:buClr>
              <a:buSzPct val="90000"/>
              <a:defRPr lang="pt-BR" sz="1600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530225" indent="-168275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2pPr>
            <a:lvl3pPr marL="80486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3pPr>
            <a:lvl4pPr marL="107791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4pPr>
            <a:lvl5pPr marL="1441450" indent="-228600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Conteúdo 7"/>
          <p:cNvSpPr>
            <a:spLocks noGrp="1"/>
          </p:cNvSpPr>
          <p:nvPr>
            <p:ph sz="quarter" idx="11"/>
          </p:nvPr>
        </p:nvSpPr>
        <p:spPr>
          <a:xfrm>
            <a:off x="272801" y="1124680"/>
            <a:ext cx="4535739" cy="360235"/>
          </a:xfrm>
        </p:spPr>
        <p:txBody>
          <a:bodyPr anchor="ctr"/>
          <a:lstStyle>
            <a:lvl1pPr marL="0" indent="0">
              <a:buNone/>
              <a:defRPr sz="1600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Conteúdo 7"/>
          <p:cNvSpPr>
            <a:spLocks noGrp="1"/>
          </p:cNvSpPr>
          <p:nvPr>
            <p:ph sz="quarter" idx="13"/>
          </p:nvPr>
        </p:nvSpPr>
        <p:spPr>
          <a:xfrm>
            <a:off x="5097589" y="1124680"/>
            <a:ext cx="4535361" cy="360235"/>
          </a:xfrm>
        </p:spPr>
        <p:txBody>
          <a:bodyPr anchor="ctr"/>
          <a:lstStyle>
            <a:lvl1pPr marL="0" indent="0">
              <a:buNone/>
              <a:defRPr sz="1600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7" name="Espaço Reservado para Texto 5"/>
          <p:cNvSpPr>
            <a:spLocks noGrp="1"/>
          </p:cNvSpPr>
          <p:nvPr>
            <p:ph type="body" sz="quarter" idx="14"/>
          </p:nvPr>
        </p:nvSpPr>
        <p:spPr>
          <a:xfrm>
            <a:off x="273050" y="548600"/>
            <a:ext cx="8640763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8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10" name="Espaço Reservado para Título 2"/>
          <p:cNvSpPr>
            <a:spLocks noGrp="1"/>
          </p:cNvSpPr>
          <p:nvPr>
            <p:ph type="title"/>
          </p:nvPr>
        </p:nvSpPr>
        <p:spPr>
          <a:xfrm>
            <a:off x="273650" y="125700"/>
            <a:ext cx="8640164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7974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58194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7" name="Rectangle 97"/>
          <p:cNvSpPr>
            <a:spLocks noGrp="1" noChangeArrowheads="1"/>
          </p:cNvSpPr>
          <p:nvPr>
            <p:ph type="ctrTitle" sz="quarter"/>
          </p:nvPr>
        </p:nvSpPr>
        <p:spPr>
          <a:xfrm>
            <a:off x="1856569" y="1124680"/>
            <a:ext cx="6687355" cy="199360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400">
                <a:solidFill>
                  <a:schemeClr val="accent1"/>
                </a:solidFill>
                <a:latin typeface="+mj-lt"/>
                <a:cs typeface="Arial" pitchFamily="34" charset="0"/>
              </a:defRPr>
            </a:lvl1pPr>
          </a:lstStyle>
          <a:p>
            <a:endParaRPr lang="pt-BR" dirty="0"/>
          </a:p>
        </p:txBody>
      </p:sp>
      <p:pic>
        <p:nvPicPr>
          <p:cNvPr id="20" name="Imagem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1478" y="318052"/>
            <a:ext cx="708793" cy="707234"/>
          </a:xfrm>
          <a:prstGeom prst="rect">
            <a:avLst/>
          </a:prstGeom>
        </p:spPr>
      </p:pic>
      <p:grpSp>
        <p:nvGrpSpPr>
          <p:cNvPr id="2" name="Grupo 1"/>
          <p:cNvGrpSpPr/>
          <p:nvPr userDrawn="1"/>
        </p:nvGrpSpPr>
        <p:grpSpPr>
          <a:xfrm>
            <a:off x="-5224" y="-5618"/>
            <a:ext cx="1062000" cy="6865234"/>
            <a:chOff x="-5224" y="-5618"/>
            <a:chExt cx="1062000" cy="6865234"/>
          </a:xfrm>
        </p:grpSpPr>
        <p:sp>
          <p:nvSpPr>
            <p:cNvPr id="5230" name="Retângulo 5229"/>
            <p:cNvSpPr/>
            <p:nvPr userDrawn="1"/>
          </p:nvSpPr>
          <p:spPr bwMode="auto">
            <a:xfrm>
              <a:off x="-4567" y="4625411"/>
              <a:ext cx="1052238" cy="2234205"/>
            </a:xfrm>
            <a:prstGeom prst="rect">
              <a:avLst/>
            </a:prstGeom>
            <a:solidFill>
              <a:srgbClr val="BCBEC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mtClean="0">
                <a:solidFill>
                  <a:prstClr val="black"/>
                </a:solidFill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auto">
            <a:xfrm>
              <a:off x="-5224" y="-3545"/>
              <a:ext cx="1053553" cy="4512954"/>
            </a:xfrm>
            <a:prstGeom prst="rect">
              <a:avLst/>
            </a:prstGeom>
            <a:solidFill>
              <a:srgbClr val="8082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>
                <a:solidFill>
                  <a:prstClr val="black"/>
                </a:solidFill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auto">
            <a:xfrm>
              <a:off x="-5224" y="4194772"/>
              <a:ext cx="1053553" cy="18018"/>
            </a:xfrm>
            <a:prstGeom prst="rect">
              <a:avLst/>
            </a:prstGeom>
            <a:solidFill>
              <a:srgbClr val="4F50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>
                <a:solidFill>
                  <a:prstClr val="black"/>
                </a:solidFill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 userDrawn="1"/>
          </p:nvSpPr>
          <p:spPr bwMode="auto">
            <a:xfrm>
              <a:off x="-5224" y="4347323"/>
              <a:ext cx="1053553" cy="18018"/>
            </a:xfrm>
            <a:prstGeom prst="rect">
              <a:avLst/>
            </a:prstGeom>
            <a:solidFill>
              <a:srgbClr val="4F50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>
                <a:solidFill>
                  <a:prstClr val="black"/>
                </a:solidFill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 userDrawn="1"/>
          </p:nvSpPr>
          <p:spPr bwMode="auto">
            <a:xfrm>
              <a:off x="-5224" y="4271047"/>
              <a:ext cx="1053553" cy="18018"/>
            </a:xfrm>
            <a:prstGeom prst="rect">
              <a:avLst/>
            </a:prstGeom>
            <a:solidFill>
              <a:srgbClr val="4F50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>
                <a:solidFill>
                  <a:prstClr val="black"/>
                </a:solidFill>
              </a:endParaRPr>
            </a:p>
          </p:txBody>
        </p:sp>
        <p:sp>
          <p:nvSpPr>
            <p:cNvPr id="5223" name="Rectangle 35"/>
            <p:cNvSpPr>
              <a:spLocks noChangeArrowheads="1"/>
            </p:cNvSpPr>
            <p:nvPr userDrawn="1"/>
          </p:nvSpPr>
          <p:spPr bwMode="auto">
            <a:xfrm>
              <a:off x="-5224" y="4423598"/>
              <a:ext cx="1053553" cy="18018"/>
            </a:xfrm>
            <a:prstGeom prst="rect">
              <a:avLst/>
            </a:prstGeom>
            <a:solidFill>
              <a:srgbClr val="4F50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>
                <a:solidFill>
                  <a:prstClr val="black"/>
                </a:solidFill>
              </a:endParaRPr>
            </a:p>
          </p:txBody>
        </p:sp>
        <p:sp>
          <p:nvSpPr>
            <p:cNvPr id="63" name="Retângulo 62"/>
            <p:cNvSpPr/>
            <p:nvPr userDrawn="1"/>
          </p:nvSpPr>
          <p:spPr bwMode="auto">
            <a:xfrm>
              <a:off x="-5224" y="6552950"/>
              <a:ext cx="1053552" cy="18018"/>
            </a:xfrm>
            <a:prstGeom prst="rect">
              <a:avLst/>
            </a:prstGeom>
            <a:solidFill>
              <a:srgbClr val="91939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mtClean="0">
                <a:solidFill>
                  <a:prstClr val="black"/>
                </a:solidFill>
              </a:endParaRPr>
            </a:p>
          </p:txBody>
        </p:sp>
        <p:sp>
          <p:nvSpPr>
            <p:cNvPr id="64" name="Retângulo 63"/>
            <p:cNvSpPr/>
            <p:nvPr userDrawn="1"/>
          </p:nvSpPr>
          <p:spPr bwMode="auto">
            <a:xfrm>
              <a:off x="-5224" y="6629495"/>
              <a:ext cx="1053552" cy="18018"/>
            </a:xfrm>
            <a:prstGeom prst="rect">
              <a:avLst/>
            </a:prstGeom>
            <a:solidFill>
              <a:srgbClr val="91939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mtClean="0">
                <a:solidFill>
                  <a:prstClr val="black"/>
                </a:solidFill>
              </a:endParaRPr>
            </a:p>
          </p:txBody>
        </p:sp>
        <p:sp>
          <p:nvSpPr>
            <p:cNvPr id="65" name="Retângulo 64"/>
            <p:cNvSpPr/>
            <p:nvPr userDrawn="1"/>
          </p:nvSpPr>
          <p:spPr bwMode="auto">
            <a:xfrm>
              <a:off x="-5224" y="6782045"/>
              <a:ext cx="1053552" cy="18018"/>
            </a:xfrm>
            <a:prstGeom prst="rect">
              <a:avLst/>
            </a:prstGeom>
            <a:solidFill>
              <a:srgbClr val="91939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mtClean="0">
                <a:solidFill>
                  <a:prstClr val="black"/>
                </a:solidFill>
              </a:endParaRPr>
            </a:p>
          </p:txBody>
        </p:sp>
        <p:sp>
          <p:nvSpPr>
            <p:cNvPr id="66" name="Retângulo 65"/>
            <p:cNvSpPr/>
            <p:nvPr userDrawn="1"/>
          </p:nvSpPr>
          <p:spPr bwMode="auto">
            <a:xfrm>
              <a:off x="-5224" y="6706037"/>
              <a:ext cx="1053552" cy="18018"/>
            </a:xfrm>
            <a:prstGeom prst="rect">
              <a:avLst/>
            </a:prstGeom>
            <a:solidFill>
              <a:srgbClr val="91939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mtClean="0">
                <a:solidFill>
                  <a:prstClr val="black"/>
                </a:solidFill>
              </a:endParaRPr>
            </a:p>
          </p:txBody>
        </p:sp>
        <p:pic>
          <p:nvPicPr>
            <p:cNvPr id="5235" name="Imagem 5234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13" y="-5618"/>
              <a:ext cx="1053463" cy="6864775"/>
            </a:xfrm>
            <a:prstGeom prst="rect">
              <a:avLst/>
            </a:prstGeom>
          </p:spPr>
        </p:pic>
      </p:grpSp>
      <p:sp>
        <p:nvSpPr>
          <p:cNvPr id="26" name="Espaço Reservado para Texto 2"/>
          <p:cNvSpPr>
            <a:spLocks noGrp="1"/>
          </p:cNvSpPr>
          <p:nvPr userDrawn="1">
            <p:ph type="body" sz="quarter" idx="10"/>
          </p:nvPr>
        </p:nvSpPr>
        <p:spPr>
          <a:xfrm>
            <a:off x="1855788" y="3429235"/>
            <a:ext cx="6697662" cy="576263"/>
          </a:xfrm>
        </p:spPr>
        <p:txBody>
          <a:bodyPr/>
          <a:lstStyle>
            <a:lvl1pPr marL="0" indent="0">
              <a:buNone/>
              <a:defRPr sz="2800">
                <a:solidFill>
                  <a:schemeClr val="bg2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1"/>
          </p:nvPr>
        </p:nvSpPr>
        <p:spPr>
          <a:xfrm>
            <a:off x="1855788" y="4217415"/>
            <a:ext cx="6626225" cy="407996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40427881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Grp="1" noChangeArrowheads="1"/>
          </p:cNvSpPr>
          <p:nvPr>
            <p:ph idx="1"/>
          </p:nvPr>
        </p:nvSpPr>
        <p:spPr bwMode="auto">
          <a:xfrm>
            <a:off x="273049" y="1123950"/>
            <a:ext cx="9359901" cy="5041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200"/>
              </a:spcBef>
              <a:buClr>
                <a:schemeClr val="accent1"/>
              </a:buClr>
              <a:defRPr sz="1800" b="0">
                <a:solidFill>
                  <a:schemeClr val="bg2"/>
                </a:solidFill>
              </a:defRPr>
            </a:lvl1pPr>
            <a:lvl2pPr>
              <a:spcBef>
                <a:spcPts val="1200"/>
              </a:spcBef>
              <a:buClr>
                <a:schemeClr val="accent1"/>
              </a:buClr>
              <a:defRPr sz="1600">
                <a:solidFill>
                  <a:schemeClr val="bg2"/>
                </a:solidFill>
              </a:defRPr>
            </a:lvl2pPr>
            <a:lvl3pPr>
              <a:spcBef>
                <a:spcPts val="1200"/>
              </a:spcBef>
              <a:buClr>
                <a:schemeClr val="accent1"/>
              </a:buClr>
              <a:defRPr sz="1600">
                <a:solidFill>
                  <a:schemeClr val="bg2"/>
                </a:solidFill>
              </a:defRPr>
            </a:lvl3pPr>
            <a:lvl4pPr>
              <a:spcBef>
                <a:spcPts val="1200"/>
              </a:spcBef>
              <a:buClr>
                <a:schemeClr val="accent1"/>
              </a:buClr>
              <a:defRPr sz="1600">
                <a:solidFill>
                  <a:schemeClr val="bg2"/>
                </a:solidFill>
              </a:defRPr>
            </a:lvl4pPr>
            <a:lvl5pPr>
              <a:spcBef>
                <a:spcPts val="1200"/>
              </a:spcBef>
              <a:buClr>
                <a:schemeClr val="accent1"/>
              </a:buClr>
              <a:defRPr sz="1600">
                <a:solidFill>
                  <a:schemeClr val="bg2"/>
                </a:solidFill>
              </a:defRPr>
            </a:lvl5pPr>
          </a:lstStyle>
          <a:p>
            <a:pPr lvl="0"/>
            <a:r>
              <a:rPr lang="pt-BR" noProof="0" dirty="0" smtClean="0"/>
              <a:t>Clique para editar o texto mestre</a:t>
            </a:r>
          </a:p>
          <a:p>
            <a:pPr lvl="1"/>
            <a:r>
              <a:rPr lang="pt-BR" noProof="0" dirty="0" smtClean="0"/>
              <a:t>Segundo nível</a:t>
            </a:r>
          </a:p>
          <a:p>
            <a:pPr lvl="2"/>
            <a:r>
              <a:rPr lang="pt-BR" noProof="0" dirty="0" smtClean="0"/>
              <a:t>Terceiro nível</a:t>
            </a:r>
          </a:p>
          <a:p>
            <a:pPr lvl="3"/>
            <a:r>
              <a:rPr lang="pt-BR" noProof="0" dirty="0" smtClean="0"/>
              <a:t>Quarto nível</a:t>
            </a:r>
          </a:p>
          <a:p>
            <a:pPr lvl="4"/>
            <a:r>
              <a:rPr lang="pt-BR" noProof="0" dirty="0" smtClean="0"/>
              <a:t>Quinto nível</a:t>
            </a:r>
          </a:p>
        </p:txBody>
      </p:sp>
      <p:sp>
        <p:nvSpPr>
          <p:cNvPr id="5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19394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ente título com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273050" y="548610"/>
            <a:ext cx="8640763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8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7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02208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título do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3050" y="1124680"/>
            <a:ext cx="9359900" cy="360050"/>
          </a:xfrm>
        </p:spPr>
        <p:txBody>
          <a:bodyPr anchor="ctr"/>
          <a:lstStyle>
            <a:lvl1pPr>
              <a:buClr>
                <a:srgbClr val="1D4080"/>
              </a:buClr>
              <a:buNone/>
              <a:defRPr sz="1600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1447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Retângulo 2"/>
          <p:cNvSpPr/>
          <p:nvPr userDrawn="1"/>
        </p:nvSpPr>
        <p:spPr bwMode="auto">
          <a:xfrm>
            <a:off x="273049" y="6471820"/>
            <a:ext cx="2878523" cy="30496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637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, subtítulo e título do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3050" y="1124680"/>
            <a:ext cx="9359900" cy="359993"/>
          </a:xfrm>
        </p:spPr>
        <p:txBody>
          <a:bodyPr anchor="ctr"/>
          <a:lstStyle>
            <a:lvl1pPr>
              <a:buClr>
                <a:srgbClr val="1D4080"/>
              </a:buClr>
              <a:buNone/>
              <a:defRPr sz="1600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7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273049" y="548600"/>
            <a:ext cx="8640763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8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9935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ente título e títulos das 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7"/>
          <p:cNvSpPr>
            <a:spLocks noGrp="1"/>
          </p:cNvSpPr>
          <p:nvPr>
            <p:ph sz="quarter" idx="14"/>
          </p:nvPr>
        </p:nvSpPr>
        <p:spPr>
          <a:xfrm>
            <a:off x="272350" y="1124680"/>
            <a:ext cx="3024000" cy="359981"/>
          </a:xfrm>
        </p:spPr>
        <p:txBody>
          <a:bodyPr anchor="ctr"/>
          <a:lstStyle>
            <a:lvl1pPr marL="0" indent="0">
              <a:buNone/>
              <a:defRPr sz="1600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</a:t>
            </a:r>
          </a:p>
        </p:txBody>
      </p:sp>
      <p:sp>
        <p:nvSpPr>
          <p:cNvPr id="3" name="Espaço Reservado para Conteúdo 7"/>
          <p:cNvSpPr>
            <a:spLocks noGrp="1"/>
          </p:cNvSpPr>
          <p:nvPr>
            <p:ph sz="quarter" idx="15"/>
          </p:nvPr>
        </p:nvSpPr>
        <p:spPr>
          <a:xfrm>
            <a:off x="3441000" y="1124680"/>
            <a:ext cx="3024000" cy="359981"/>
          </a:xfrm>
        </p:spPr>
        <p:txBody>
          <a:bodyPr anchor="ctr"/>
          <a:lstStyle>
            <a:lvl1pPr marL="0" indent="0">
              <a:buNone/>
              <a:defRPr sz="1600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</a:t>
            </a:r>
          </a:p>
        </p:txBody>
      </p:sp>
      <p:sp>
        <p:nvSpPr>
          <p:cNvPr id="5" name="Espaço Reservado para Conteúdo 7"/>
          <p:cNvSpPr>
            <a:spLocks noGrp="1"/>
          </p:cNvSpPr>
          <p:nvPr>
            <p:ph sz="quarter" idx="16"/>
          </p:nvPr>
        </p:nvSpPr>
        <p:spPr>
          <a:xfrm>
            <a:off x="6609650" y="1124680"/>
            <a:ext cx="3024000" cy="359981"/>
          </a:xfrm>
        </p:spPr>
        <p:txBody>
          <a:bodyPr anchor="ctr"/>
          <a:lstStyle>
            <a:lvl1pPr marL="0" indent="0">
              <a:buNone/>
              <a:defRPr sz="1600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</a:t>
            </a:r>
          </a:p>
        </p:txBody>
      </p:sp>
      <p:sp>
        <p:nvSpPr>
          <p:cNvPr id="6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18830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, subtítulo e título de 2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3048" y="1124680"/>
            <a:ext cx="4535490" cy="359994"/>
          </a:xfrm>
        </p:spPr>
        <p:txBody>
          <a:bodyPr anchor="ctr"/>
          <a:lstStyle>
            <a:lvl1pPr marL="0" indent="0">
              <a:buClr>
                <a:srgbClr val="1D4080"/>
              </a:buClr>
              <a:buNone/>
              <a:defRPr sz="1600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Conteúdo 2"/>
          <p:cNvSpPr>
            <a:spLocks noGrp="1"/>
          </p:cNvSpPr>
          <p:nvPr>
            <p:ph idx="11"/>
          </p:nvPr>
        </p:nvSpPr>
        <p:spPr>
          <a:xfrm>
            <a:off x="5097462" y="1124680"/>
            <a:ext cx="4536187" cy="359994"/>
          </a:xfrm>
        </p:spPr>
        <p:txBody>
          <a:bodyPr anchor="ctr"/>
          <a:lstStyle>
            <a:lvl1pPr marL="0" indent="0">
              <a:buClr>
                <a:srgbClr val="1D4080"/>
              </a:buClr>
              <a:buNone/>
              <a:defRPr sz="1600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8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273050" y="548600"/>
            <a:ext cx="8640762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8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Espaço Reservado para Título 2"/>
          <p:cNvSpPr>
            <a:spLocks noGrp="1"/>
          </p:cNvSpPr>
          <p:nvPr>
            <p:ph type="title"/>
          </p:nvPr>
        </p:nvSpPr>
        <p:spPr>
          <a:xfrm>
            <a:off x="273049" y="125700"/>
            <a:ext cx="8640763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0523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ítulo, subtítulo e título de 2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3048" y="1124680"/>
            <a:ext cx="4535489" cy="359994"/>
          </a:xfrm>
        </p:spPr>
        <p:txBody>
          <a:bodyPr anchor="ctr"/>
          <a:lstStyle>
            <a:lvl1pPr marL="0" indent="0">
              <a:buClr>
                <a:srgbClr val="1D4080"/>
              </a:buClr>
              <a:buNone/>
              <a:defRPr sz="1600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Conteúdo 2"/>
          <p:cNvSpPr>
            <a:spLocks noGrp="1"/>
          </p:cNvSpPr>
          <p:nvPr>
            <p:ph idx="11"/>
          </p:nvPr>
        </p:nvSpPr>
        <p:spPr>
          <a:xfrm>
            <a:off x="5097591" y="1124680"/>
            <a:ext cx="4535488" cy="359994"/>
          </a:xfrm>
        </p:spPr>
        <p:txBody>
          <a:bodyPr anchor="ctr"/>
          <a:lstStyle>
            <a:lvl1pPr marL="0" indent="0">
              <a:buClr>
                <a:srgbClr val="1D4080"/>
              </a:buClr>
              <a:buNone/>
              <a:defRPr sz="1600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8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273049" y="548600"/>
            <a:ext cx="8640763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8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Espaço Reservado para Conteúdo 2"/>
          <p:cNvSpPr>
            <a:spLocks noGrp="1"/>
          </p:cNvSpPr>
          <p:nvPr>
            <p:ph idx="12"/>
          </p:nvPr>
        </p:nvSpPr>
        <p:spPr>
          <a:xfrm>
            <a:off x="273048" y="3753330"/>
            <a:ext cx="4535489" cy="359994"/>
          </a:xfrm>
        </p:spPr>
        <p:txBody>
          <a:bodyPr anchor="ctr"/>
          <a:lstStyle>
            <a:lvl1pPr marL="0" indent="0">
              <a:buClr>
                <a:srgbClr val="1D4080"/>
              </a:buClr>
              <a:buNone/>
              <a:defRPr sz="1600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9" name="Espaço Reservado para Conteúdo 2"/>
          <p:cNvSpPr>
            <a:spLocks noGrp="1"/>
          </p:cNvSpPr>
          <p:nvPr>
            <p:ph idx="13"/>
          </p:nvPr>
        </p:nvSpPr>
        <p:spPr>
          <a:xfrm>
            <a:off x="5097591" y="3753330"/>
            <a:ext cx="4535488" cy="359994"/>
          </a:xfrm>
        </p:spPr>
        <p:txBody>
          <a:bodyPr anchor="ctr"/>
          <a:lstStyle>
            <a:lvl1pPr marL="0" indent="0">
              <a:buClr>
                <a:srgbClr val="1D4080"/>
              </a:buClr>
              <a:buNone/>
              <a:defRPr sz="1600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10" name="Espaço Reservado para Título 2"/>
          <p:cNvSpPr>
            <a:spLocks noGrp="1"/>
          </p:cNvSpPr>
          <p:nvPr>
            <p:ph type="title"/>
          </p:nvPr>
        </p:nvSpPr>
        <p:spPr>
          <a:xfrm>
            <a:off x="267757" y="125700"/>
            <a:ext cx="8646056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1421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com texto late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73050" y="1123951"/>
            <a:ext cx="1519780" cy="5113338"/>
          </a:xfrm>
        </p:spPr>
        <p:txBody>
          <a:bodyPr/>
          <a:lstStyle>
            <a:lvl1pPr marL="0" indent="0" algn="r">
              <a:lnSpc>
                <a:spcPct val="100000"/>
              </a:lnSpc>
              <a:spcBef>
                <a:spcPts val="600"/>
              </a:spcBef>
              <a:buNone/>
              <a:defRPr sz="1600" b="0">
                <a:solidFill>
                  <a:srgbClr val="5A5A5A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4" name="Espaço Reservado para Título 2"/>
          <p:cNvSpPr>
            <a:spLocks noGrp="1"/>
          </p:cNvSpPr>
          <p:nvPr>
            <p:ph type="title"/>
          </p:nvPr>
        </p:nvSpPr>
        <p:spPr>
          <a:xfrm>
            <a:off x="267757" y="125700"/>
            <a:ext cx="8646056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12740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, com título do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Grp="1" noChangeArrowheads="1"/>
          </p:cNvSpPr>
          <p:nvPr>
            <p:ph idx="1"/>
          </p:nvPr>
        </p:nvSpPr>
        <p:spPr bwMode="auto">
          <a:xfrm>
            <a:off x="273050" y="1628775"/>
            <a:ext cx="9359900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200"/>
              </a:spcBef>
              <a:buClr>
                <a:schemeClr val="accent1"/>
              </a:buClr>
              <a:defRPr sz="1800" b="0">
                <a:solidFill>
                  <a:srgbClr val="5A5A5A"/>
                </a:solidFill>
              </a:defRPr>
            </a:lvl1pPr>
            <a:lvl2pPr>
              <a:spcBef>
                <a:spcPts val="1200"/>
              </a:spcBef>
              <a:buClr>
                <a:schemeClr val="accent1"/>
              </a:buClr>
              <a:defRPr sz="1600">
                <a:solidFill>
                  <a:srgbClr val="5A5A5A"/>
                </a:solidFill>
              </a:defRPr>
            </a:lvl2pPr>
            <a:lvl3pPr>
              <a:spcBef>
                <a:spcPts val="1200"/>
              </a:spcBef>
              <a:buClr>
                <a:schemeClr val="accent1"/>
              </a:buClr>
              <a:defRPr sz="1600">
                <a:solidFill>
                  <a:srgbClr val="5A5A5A"/>
                </a:solidFill>
              </a:defRPr>
            </a:lvl3pPr>
            <a:lvl4pPr>
              <a:spcBef>
                <a:spcPts val="1200"/>
              </a:spcBef>
              <a:buClr>
                <a:schemeClr val="accent1"/>
              </a:buClr>
              <a:defRPr sz="1600">
                <a:solidFill>
                  <a:srgbClr val="5A5A5A"/>
                </a:solidFill>
              </a:defRPr>
            </a:lvl4pPr>
            <a:lvl5pPr>
              <a:spcBef>
                <a:spcPts val="1200"/>
              </a:spcBef>
              <a:buClr>
                <a:schemeClr val="accent1"/>
              </a:buClr>
              <a:defRPr sz="1600">
                <a:solidFill>
                  <a:srgbClr val="5A5A5A"/>
                </a:solidFill>
              </a:defRPr>
            </a:lvl5pPr>
          </a:lstStyle>
          <a:p>
            <a:pPr lvl="0"/>
            <a:r>
              <a:rPr lang="pt-BR" noProof="0" dirty="0" smtClean="0"/>
              <a:t>Clique para editar o texto mestre</a:t>
            </a:r>
          </a:p>
          <a:p>
            <a:pPr lvl="1"/>
            <a:r>
              <a:rPr lang="pt-BR" noProof="0" dirty="0" smtClean="0"/>
              <a:t>Segundo nível</a:t>
            </a:r>
          </a:p>
          <a:p>
            <a:pPr lvl="2"/>
            <a:r>
              <a:rPr lang="pt-BR" noProof="0" dirty="0" smtClean="0"/>
              <a:t>Terceiro nível</a:t>
            </a:r>
          </a:p>
          <a:p>
            <a:pPr lvl="3"/>
            <a:r>
              <a:rPr lang="pt-BR" noProof="0" dirty="0" smtClean="0"/>
              <a:t>Quarto nível</a:t>
            </a:r>
          </a:p>
          <a:p>
            <a:pPr lvl="4"/>
            <a:r>
              <a:rPr lang="pt-BR" noProof="0" dirty="0" smtClean="0"/>
              <a:t>Quinto nível</a:t>
            </a:r>
          </a:p>
        </p:txBody>
      </p:sp>
      <p:sp>
        <p:nvSpPr>
          <p:cNvPr id="4" name="Espaço Reservado para Conteúdo 2"/>
          <p:cNvSpPr>
            <a:spLocks noGrp="1"/>
          </p:cNvSpPr>
          <p:nvPr>
            <p:ph idx="10"/>
          </p:nvPr>
        </p:nvSpPr>
        <p:spPr>
          <a:xfrm>
            <a:off x="273050" y="1124680"/>
            <a:ext cx="9359900" cy="360050"/>
          </a:xfrm>
        </p:spPr>
        <p:txBody>
          <a:bodyPr anchor="ctr"/>
          <a:lstStyle>
            <a:lvl1pPr>
              <a:buClr>
                <a:srgbClr val="1D4080"/>
              </a:buClr>
              <a:buNone/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3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571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com sub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>
          <a:xfrm>
            <a:off x="273050" y="1124680"/>
            <a:ext cx="9359900" cy="5112710"/>
          </a:xfrm>
        </p:spPr>
        <p:txBody>
          <a:bodyPr/>
          <a:lstStyle>
            <a:lvl1pPr>
              <a:spcBef>
                <a:spcPts val="1200"/>
              </a:spcBef>
              <a:buClr>
                <a:schemeClr val="accent1"/>
              </a:buClr>
              <a:defRPr b="0">
                <a:solidFill>
                  <a:srgbClr val="5A5A5A"/>
                </a:solidFill>
              </a:defRPr>
            </a:lvl1pPr>
            <a:lvl2pPr>
              <a:spcBef>
                <a:spcPts val="1200"/>
              </a:spcBef>
              <a:buClr>
                <a:schemeClr val="accent1"/>
              </a:buClr>
              <a:defRPr>
                <a:solidFill>
                  <a:srgbClr val="5A5A5A"/>
                </a:solidFill>
              </a:defRPr>
            </a:lvl2pPr>
            <a:lvl3pPr>
              <a:spcBef>
                <a:spcPts val="1200"/>
              </a:spcBef>
              <a:buClr>
                <a:schemeClr val="accent1"/>
              </a:buClr>
              <a:defRPr>
                <a:solidFill>
                  <a:srgbClr val="5A5A5A"/>
                </a:solidFill>
              </a:defRPr>
            </a:lvl3pPr>
            <a:lvl4pPr>
              <a:spcBef>
                <a:spcPts val="1200"/>
              </a:spcBef>
              <a:buClr>
                <a:schemeClr val="accent1"/>
              </a:buClr>
              <a:defRPr>
                <a:solidFill>
                  <a:srgbClr val="5A5A5A"/>
                </a:solidFill>
              </a:defRPr>
            </a:lvl4pPr>
            <a:lvl5pPr>
              <a:spcBef>
                <a:spcPts val="1200"/>
              </a:spcBef>
              <a:buClr>
                <a:schemeClr val="accent1"/>
              </a:buClr>
              <a:defRPr>
                <a:solidFill>
                  <a:srgbClr val="5A5A5A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1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269023" y="548610"/>
            <a:ext cx="8644789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8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8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3068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údo com 2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73050" y="1123951"/>
            <a:ext cx="4535488" cy="5113338"/>
          </a:xfrm>
        </p:spPr>
        <p:txBody>
          <a:bodyPr/>
          <a:lstStyle>
            <a:lvl1pPr marL="180975" indent="-180975">
              <a:buClr>
                <a:schemeClr val="accent1"/>
              </a:buClr>
              <a:buSzPct val="90000"/>
              <a:defRPr lang="pt-BR" sz="1600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530225" indent="-168275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2pPr>
            <a:lvl3pPr marL="804863" indent="-157163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3pPr>
            <a:lvl4pPr marL="1077913" indent="-157163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4pPr>
            <a:lvl5pPr marL="1441450" indent="-228600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sz="half" idx="10"/>
          </p:nvPr>
        </p:nvSpPr>
        <p:spPr>
          <a:xfrm>
            <a:off x="5092416" y="1123951"/>
            <a:ext cx="4540533" cy="5113338"/>
          </a:xfrm>
        </p:spPr>
        <p:txBody>
          <a:bodyPr/>
          <a:lstStyle>
            <a:lvl1pPr marL="180975" indent="-180975">
              <a:buClr>
                <a:schemeClr val="accent1"/>
              </a:buClr>
              <a:buSzPct val="90000"/>
              <a:defRPr lang="pt-BR" sz="1600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530225" indent="-168275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2pPr>
            <a:lvl3pPr marL="804863" indent="-157163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3pPr>
            <a:lvl4pPr marL="1077913" indent="-157163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4pPr>
            <a:lvl5pPr marL="1441450" indent="-228600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8" name="Espaço Reservado para Título 2"/>
          <p:cNvSpPr>
            <a:spLocks noGrp="1"/>
          </p:cNvSpPr>
          <p:nvPr>
            <p:ph type="title"/>
          </p:nvPr>
        </p:nvSpPr>
        <p:spPr>
          <a:xfrm>
            <a:off x="267757" y="125700"/>
            <a:ext cx="8646056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0089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údo com 2 colunas e 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73050" y="1628779"/>
            <a:ext cx="4535488" cy="4608510"/>
          </a:xfrm>
        </p:spPr>
        <p:txBody>
          <a:bodyPr/>
          <a:lstStyle>
            <a:lvl1pPr marL="180975" indent="-180975">
              <a:buClr>
                <a:schemeClr val="accent1"/>
              </a:buClr>
              <a:buSzPct val="90000"/>
              <a:defRPr lang="pt-BR" sz="1600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530225" indent="-168275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2pPr>
            <a:lvl3pPr marL="80486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3pPr>
            <a:lvl4pPr marL="107791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4pPr>
            <a:lvl5pPr marL="1441450" indent="-228600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1" name="Espaço Reservado para Conteúdo 2"/>
          <p:cNvSpPr>
            <a:spLocks noGrp="1"/>
          </p:cNvSpPr>
          <p:nvPr>
            <p:ph sz="half" idx="10"/>
          </p:nvPr>
        </p:nvSpPr>
        <p:spPr>
          <a:xfrm>
            <a:off x="5097590" y="1628775"/>
            <a:ext cx="4535360" cy="4608511"/>
          </a:xfrm>
        </p:spPr>
        <p:txBody>
          <a:bodyPr/>
          <a:lstStyle>
            <a:lvl1pPr marL="180975" indent="-180975">
              <a:buClr>
                <a:schemeClr val="accent1"/>
              </a:buClr>
              <a:buSzPct val="90000"/>
              <a:defRPr lang="pt-BR" sz="1600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530225" indent="-168275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2pPr>
            <a:lvl3pPr marL="80486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3pPr>
            <a:lvl4pPr marL="107791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4pPr>
            <a:lvl5pPr marL="1441450" indent="-228600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3" name="Espaço Reservado para Conteúdo 7"/>
          <p:cNvSpPr>
            <a:spLocks noGrp="1"/>
          </p:cNvSpPr>
          <p:nvPr>
            <p:ph sz="quarter" idx="11"/>
          </p:nvPr>
        </p:nvSpPr>
        <p:spPr>
          <a:xfrm>
            <a:off x="273050" y="1124680"/>
            <a:ext cx="4533148" cy="359764"/>
          </a:xfrm>
        </p:spPr>
        <p:txBody>
          <a:bodyPr anchor="ctr"/>
          <a:lstStyle>
            <a:lvl1pPr marL="0" indent="0">
              <a:buNone/>
              <a:defRPr sz="1600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14" name="Espaço Reservado para Conteúdo 7"/>
          <p:cNvSpPr>
            <a:spLocks noGrp="1"/>
          </p:cNvSpPr>
          <p:nvPr>
            <p:ph sz="quarter" idx="13"/>
          </p:nvPr>
        </p:nvSpPr>
        <p:spPr>
          <a:xfrm>
            <a:off x="5095284" y="1124680"/>
            <a:ext cx="4535360" cy="359764"/>
          </a:xfrm>
        </p:spPr>
        <p:txBody>
          <a:bodyPr anchor="ctr"/>
          <a:lstStyle>
            <a:lvl1pPr marL="0" indent="0">
              <a:buNone/>
              <a:defRPr sz="1600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10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08412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údo com subtíulo, 2 colunas 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72920" y="1628775"/>
            <a:ext cx="4535618" cy="4608513"/>
          </a:xfrm>
        </p:spPr>
        <p:txBody>
          <a:bodyPr/>
          <a:lstStyle>
            <a:lvl1pPr marL="180975" indent="-180975">
              <a:buClr>
                <a:schemeClr val="accent1"/>
              </a:buClr>
              <a:buSzPct val="90000"/>
              <a:defRPr lang="pt-BR" sz="1600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530225" indent="-168275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2pPr>
            <a:lvl3pPr marL="80486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3pPr>
            <a:lvl4pPr marL="107791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4pPr>
            <a:lvl5pPr marL="1441450" indent="-228600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0"/>
          </p:nvPr>
        </p:nvSpPr>
        <p:spPr>
          <a:xfrm>
            <a:off x="5097591" y="1628775"/>
            <a:ext cx="4535359" cy="4608513"/>
          </a:xfrm>
        </p:spPr>
        <p:txBody>
          <a:bodyPr/>
          <a:lstStyle>
            <a:lvl1pPr marL="180975" indent="-180975">
              <a:buClr>
                <a:schemeClr val="accent1"/>
              </a:buClr>
              <a:buSzPct val="90000"/>
              <a:defRPr lang="pt-BR" sz="1600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530225" indent="-168275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2pPr>
            <a:lvl3pPr marL="80486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3pPr>
            <a:lvl4pPr marL="107791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4pPr>
            <a:lvl5pPr marL="1441450" indent="-228600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Conteúdo 7"/>
          <p:cNvSpPr>
            <a:spLocks noGrp="1"/>
          </p:cNvSpPr>
          <p:nvPr>
            <p:ph sz="quarter" idx="11"/>
          </p:nvPr>
        </p:nvSpPr>
        <p:spPr>
          <a:xfrm>
            <a:off x="272801" y="1124680"/>
            <a:ext cx="4535739" cy="360235"/>
          </a:xfrm>
        </p:spPr>
        <p:txBody>
          <a:bodyPr anchor="ctr"/>
          <a:lstStyle>
            <a:lvl1pPr marL="0" indent="0">
              <a:buNone/>
              <a:defRPr sz="1600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Conteúdo 7"/>
          <p:cNvSpPr>
            <a:spLocks noGrp="1"/>
          </p:cNvSpPr>
          <p:nvPr>
            <p:ph sz="quarter" idx="13"/>
          </p:nvPr>
        </p:nvSpPr>
        <p:spPr>
          <a:xfrm>
            <a:off x="5097589" y="1124680"/>
            <a:ext cx="4535361" cy="360235"/>
          </a:xfrm>
        </p:spPr>
        <p:txBody>
          <a:bodyPr anchor="ctr"/>
          <a:lstStyle>
            <a:lvl1pPr marL="0" indent="0">
              <a:buNone/>
              <a:defRPr sz="1600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7" name="Espaço Reservado para Texto 5"/>
          <p:cNvSpPr>
            <a:spLocks noGrp="1"/>
          </p:cNvSpPr>
          <p:nvPr>
            <p:ph type="body" sz="quarter" idx="14"/>
          </p:nvPr>
        </p:nvSpPr>
        <p:spPr>
          <a:xfrm>
            <a:off x="273050" y="548600"/>
            <a:ext cx="8640763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8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10" name="Espaço Reservado para Título 2"/>
          <p:cNvSpPr>
            <a:spLocks noGrp="1"/>
          </p:cNvSpPr>
          <p:nvPr>
            <p:ph type="title"/>
          </p:nvPr>
        </p:nvSpPr>
        <p:spPr>
          <a:xfrm>
            <a:off x="273650" y="125700"/>
            <a:ext cx="8640164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2868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 com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273050" y="548610"/>
            <a:ext cx="8640763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8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7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41343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visor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ço Reservado para Texto 10"/>
          <p:cNvSpPr>
            <a:spLocks noGrp="1"/>
          </p:cNvSpPr>
          <p:nvPr>
            <p:ph type="body" sz="quarter" idx="10"/>
          </p:nvPr>
        </p:nvSpPr>
        <p:spPr>
          <a:xfrm>
            <a:off x="4736970" y="1772222"/>
            <a:ext cx="4464620" cy="1728788"/>
          </a:xfrm>
        </p:spPr>
        <p:txBody>
          <a:bodyPr>
            <a:normAutofit/>
          </a:bodyPr>
          <a:lstStyle>
            <a:lvl1pPr>
              <a:defRPr sz="3200" b="0"/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8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4736970" y="3645030"/>
            <a:ext cx="4465637" cy="863600"/>
          </a:xfrm>
        </p:spPr>
        <p:txBody>
          <a:bodyPr anchor="t">
            <a:normAutofit/>
          </a:bodyPr>
          <a:lstStyle>
            <a:lvl1pPr>
              <a:defRPr sz="20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803338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7" name="Rectangle 97"/>
          <p:cNvSpPr>
            <a:spLocks noGrp="1" noChangeArrowheads="1"/>
          </p:cNvSpPr>
          <p:nvPr>
            <p:ph type="ctrTitle" sz="quarter"/>
          </p:nvPr>
        </p:nvSpPr>
        <p:spPr>
          <a:xfrm>
            <a:off x="1856569" y="1124680"/>
            <a:ext cx="6687355" cy="199360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400">
                <a:solidFill>
                  <a:schemeClr val="accent1"/>
                </a:solidFill>
                <a:latin typeface="+mj-lt"/>
                <a:cs typeface="Arial" pitchFamily="34" charset="0"/>
              </a:defRPr>
            </a:lvl1pPr>
          </a:lstStyle>
          <a:p>
            <a:endParaRPr lang="pt-BR" dirty="0"/>
          </a:p>
        </p:txBody>
      </p:sp>
      <p:pic>
        <p:nvPicPr>
          <p:cNvPr id="20" name="Imagem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1478" y="318052"/>
            <a:ext cx="708793" cy="707234"/>
          </a:xfrm>
          <a:prstGeom prst="rect">
            <a:avLst/>
          </a:prstGeom>
        </p:spPr>
      </p:pic>
      <p:grpSp>
        <p:nvGrpSpPr>
          <p:cNvPr id="2" name="Grupo 1"/>
          <p:cNvGrpSpPr/>
          <p:nvPr userDrawn="1"/>
        </p:nvGrpSpPr>
        <p:grpSpPr>
          <a:xfrm>
            <a:off x="-5224" y="-5618"/>
            <a:ext cx="1062000" cy="6865234"/>
            <a:chOff x="-5224" y="-5618"/>
            <a:chExt cx="1062000" cy="6865234"/>
          </a:xfrm>
        </p:grpSpPr>
        <p:sp>
          <p:nvSpPr>
            <p:cNvPr id="5230" name="Retângulo 5229"/>
            <p:cNvSpPr/>
            <p:nvPr userDrawn="1"/>
          </p:nvSpPr>
          <p:spPr bwMode="auto">
            <a:xfrm>
              <a:off x="-4567" y="4625411"/>
              <a:ext cx="1052238" cy="2234205"/>
            </a:xfrm>
            <a:prstGeom prst="rect">
              <a:avLst/>
            </a:prstGeom>
            <a:solidFill>
              <a:srgbClr val="BCBEC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mtClean="0">
                <a:solidFill>
                  <a:prstClr val="black"/>
                </a:solidFill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auto">
            <a:xfrm>
              <a:off x="-5224" y="-3545"/>
              <a:ext cx="1053553" cy="4512954"/>
            </a:xfrm>
            <a:prstGeom prst="rect">
              <a:avLst/>
            </a:prstGeom>
            <a:solidFill>
              <a:srgbClr val="8082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>
                <a:solidFill>
                  <a:prstClr val="black"/>
                </a:solidFill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auto">
            <a:xfrm>
              <a:off x="-5224" y="4194772"/>
              <a:ext cx="1053553" cy="18018"/>
            </a:xfrm>
            <a:prstGeom prst="rect">
              <a:avLst/>
            </a:prstGeom>
            <a:solidFill>
              <a:srgbClr val="4F50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>
                <a:solidFill>
                  <a:prstClr val="black"/>
                </a:solidFill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 userDrawn="1"/>
          </p:nvSpPr>
          <p:spPr bwMode="auto">
            <a:xfrm>
              <a:off x="-5224" y="4347323"/>
              <a:ext cx="1053553" cy="18018"/>
            </a:xfrm>
            <a:prstGeom prst="rect">
              <a:avLst/>
            </a:prstGeom>
            <a:solidFill>
              <a:srgbClr val="4F50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>
                <a:solidFill>
                  <a:prstClr val="black"/>
                </a:solidFill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 userDrawn="1"/>
          </p:nvSpPr>
          <p:spPr bwMode="auto">
            <a:xfrm>
              <a:off x="-5224" y="4271047"/>
              <a:ext cx="1053553" cy="18018"/>
            </a:xfrm>
            <a:prstGeom prst="rect">
              <a:avLst/>
            </a:prstGeom>
            <a:solidFill>
              <a:srgbClr val="4F50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>
                <a:solidFill>
                  <a:prstClr val="black"/>
                </a:solidFill>
              </a:endParaRPr>
            </a:p>
          </p:txBody>
        </p:sp>
        <p:sp>
          <p:nvSpPr>
            <p:cNvPr id="5223" name="Rectangle 35"/>
            <p:cNvSpPr>
              <a:spLocks noChangeArrowheads="1"/>
            </p:cNvSpPr>
            <p:nvPr userDrawn="1"/>
          </p:nvSpPr>
          <p:spPr bwMode="auto">
            <a:xfrm>
              <a:off x="-5224" y="4423598"/>
              <a:ext cx="1053553" cy="18018"/>
            </a:xfrm>
            <a:prstGeom prst="rect">
              <a:avLst/>
            </a:prstGeom>
            <a:solidFill>
              <a:srgbClr val="4F50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>
                <a:solidFill>
                  <a:prstClr val="black"/>
                </a:solidFill>
              </a:endParaRPr>
            </a:p>
          </p:txBody>
        </p:sp>
        <p:sp>
          <p:nvSpPr>
            <p:cNvPr id="63" name="Retângulo 62"/>
            <p:cNvSpPr/>
            <p:nvPr userDrawn="1"/>
          </p:nvSpPr>
          <p:spPr bwMode="auto">
            <a:xfrm>
              <a:off x="-5224" y="6552950"/>
              <a:ext cx="1053552" cy="18018"/>
            </a:xfrm>
            <a:prstGeom prst="rect">
              <a:avLst/>
            </a:prstGeom>
            <a:solidFill>
              <a:srgbClr val="91939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mtClean="0">
                <a:solidFill>
                  <a:prstClr val="black"/>
                </a:solidFill>
              </a:endParaRPr>
            </a:p>
          </p:txBody>
        </p:sp>
        <p:sp>
          <p:nvSpPr>
            <p:cNvPr id="64" name="Retângulo 63"/>
            <p:cNvSpPr/>
            <p:nvPr userDrawn="1"/>
          </p:nvSpPr>
          <p:spPr bwMode="auto">
            <a:xfrm>
              <a:off x="-5224" y="6629495"/>
              <a:ext cx="1053552" cy="18018"/>
            </a:xfrm>
            <a:prstGeom prst="rect">
              <a:avLst/>
            </a:prstGeom>
            <a:solidFill>
              <a:srgbClr val="91939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mtClean="0">
                <a:solidFill>
                  <a:prstClr val="black"/>
                </a:solidFill>
              </a:endParaRPr>
            </a:p>
          </p:txBody>
        </p:sp>
        <p:sp>
          <p:nvSpPr>
            <p:cNvPr id="65" name="Retângulo 64"/>
            <p:cNvSpPr/>
            <p:nvPr userDrawn="1"/>
          </p:nvSpPr>
          <p:spPr bwMode="auto">
            <a:xfrm>
              <a:off x="-5224" y="6782045"/>
              <a:ext cx="1053552" cy="18018"/>
            </a:xfrm>
            <a:prstGeom prst="rect">
              <a:avLst/>
            </a:prstGeom>
            <a:solidFill>
              <a:srgbClr val="91939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mtClean="0">
                <a:solidFill>
                  <a:prstClr val="black"/>
                </a:solidFill>
              </a:endParaRPr>
            </a:p>
          </p:txBody>
        </p:sp>
        <p:sp>
          <p:nvSpPr>
            <p:cNvPr id="66" name="Retângulo 65"/>
            <p:cNvSpPr/>
            <p:nvPr userDrawn="1"/>
          </p:nvSpPr>
          <p:spPr bwMode="auto">
            <a:xfrm>
              <a:off x="-5224" y="6706037"/>
              <a:ext cx="1053552" cy="18018"/>
            </a:xfrm>
            <a:prstGeom prst="rect">
              <a:avLst/>
            </a:prstGeom>
            <a:solidFill>
              <a:srgbClr val="91939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mtClean="0">
                <a:solidFill>
                  <a:prstClr val="black"/>
                </a:solidFill>
              </a:endParaRPr>
            </a:p>
          </p:txBody>
        </p:sp>
        <p:pic>
          <p:nvPicPr>
            <p:cNvPr id="5235" name="Imagem 523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13" y="-5618"/>
              <a:ext cx="1053463" cy="6864775"/>
            </a:xfrm>
            <a:prstGeom prst="rect">
              <a:avLst/>
            </a:prstGeom>
          </p:spPr>
        </p:pic>
      </p:grpSp>
      <p:sp>
        <p:nvSpPr>
          <p:cNvPr id="26" name="Espaço Reservado para Texto 2"/>
          <p:cNvSpPr>
            <a:spLocks noGrp="1"/>
          </p:cNvSpPr>
          <p:nvPr userDrawn="1">
            <p:ph type="body" sz="quarter" idx="10"/>
          </p:nvPr>
        </p:nvSpPr>
        <p:spPr>
          <a:xfrm>
            <a:off x="1855788" y="3429235"/>
            <a:ext cx="6697662" cy="576263"/>
          </a:xfrm>
        </p:spPr>
        <p:txBody>
          <a:bodyPr/>
          <a:lstStyle>
            <a:lvl1pPr marL="0" indent="0">
              <a:buNone/>
              <a:defRPr sz="2800">
                <a:solidFill>
                  <a:schemeClr val="bg2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1"/>
          </p:nvPr>
        </p:nvSpPr>
        <p:spPr>
          <a:xfrm>
            <a:off x="1855788" y="4217415"/>
            <a:ext cx="6626225" cy="407996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2042281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Grp="1" noChangeArrowheads="1"/>
          </p:cNvSpPr>
          <p:nvPr>
            <p:ph idx="1"/>
          </p:nvPr>
        </p:nvSpPr>
        <p:spPr bwMode="auto">
          <a:xfrm>
            <a:off x="273049" y="1123950"/>
            <a:ext cx="9359901" cy="5041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200"/>
              </a:spcBef>
              <a:buClr>
                <a:schemeClr val="accent1"/>
              </a:buClr>
              <a:defRPr sz="1800" b="0">
                <a:solidFill>
                  <a:schemeClr val="bg2"/>
                </a:solidFill>
              </a:defRPr>
            </a:lvl1pPr>
            <a:lvl2pPr>
              <a:spcBef>
                <a:spcPts val="1200"/>
              </a:spcBef>
              <a:buClr>
                <a:schemeClr val="accent1"/>
              </a:buClr>
              <a:defRPr sz="1600">
                <a:solidFill>
                  <a:schemeClr val="bg2"/>
                </a:solidFill>
              </a:defRPr>
            </a:lvl2pPr>
            <a:lvl3pPr>
              <a:spcBef>
                <a:spcPts val="1200"/>
              </a:spcBef>
              <a:buClr>
                <a:schemeClr val="accent1"/>
              </a:buClr>
              <a:defRPr sz="1600">
                <a:solidFill>
                  <a:schemeClr val="bg2"/>
                </a:solidFill>
              </a:defRPr>
            </a:lvl3pPr>
            <a:lvl4pPr>
              <a:spcBef>
                <a:spcPts val="1200"/>
              </a:spcBef>
              <a:buClr>
                <a:schemeClr val="accent1"/>
              </a:buClr>
              <a:defRPr sz="1600">
                <a:solidFill>
                  <a:schemeClr val="bg2"/>
                </a:solidFill>
              </a:defRPr>
            </a:lvl4pPr>
            <a:lvl5pPr>
              <a:spcBef>
                <a:spcPts val="1200"/>
              </a:spcBef>
              <a:buClr>
                <a:schemeClr val="accent1"/>
              </a:buClr>
              <a:defRPr sz="1600">
                <a:solidFill>
                  <a:schemeClr val="bg2"/>
                </a:solidFill>
              </a:defRPr>
            </a:lvl5pPr>
          </a:lstStyle>
          <a:p>
            <a:pPr lvl="0"/>
            <a:r>
              <a:rPr lang="pt-BR" noProof="0" dirty="0" smtClean="0"/>
              <a:t>Clique para editar o texto mestre</a:t>
            </a:r>
          </a:p>
          <a:p>
            <a:pPr lvl="1"/>
            <a:r>
              <a:rPr lang="pt-BR" noProof="0" dirty="0" smtClean="0"/>
              <a:t>Segundo nível</a:t>
            </a:r>
          </a:p>
          <a:p>
            <a:pPr lvl="2"/>
            <a:r>
              <a:rPr lang="pt-BR" noProof="0" dirty="0" smtClean="0"/>
              <a:t>Terceiro nível</a:t>
            </a:r>
          </a:p>
          <a:p>
            <a:pPr lvl="3"/>
            <a:r>
              <a:rPr lang="pt-BR" noProof="0" dirty="0" smtClean="0"/>
              <a:t>Quarto nível</a:t>
            </a:r>
          </a:p>
          <a:p>
            <a:pPr lvl="4"/>
            <a:r>
              <a:rPr lang="pt-BR" noProof="0" dirty="0" smtClean="0"/>
              <a:t>Quinto nível</a:t>
            </a:r>
          </a:p>
        </p:txBody>
      </p:sp>
      <p:sp>
        <p:nvSpPr>
          <p:cNvPr id="5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33763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mente título com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273050" y="548610"/>
            <a:ext cx="8640763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8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7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6554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e título do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3050" y="1124680"/>
            <a:ext cx="9359900" cy="360050"/>
          </a:xfrm>
        </p:spPr>
        <p:txBody>
          <a:bodyPr/>
          <a:lstStyle>
            <a:lvl1pPr>
              <a:buClr>
                <a:srgbClr val="1D4080"/>
              </a:buClr>
              <a:buNone/>
              <a:defRPr sz="1600" b="1">
                <a:solidFill>
                  <a:srgbClr val="5A5A5A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8255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, subtítulo e título do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3050" y="1124680"/>
            <a:ext cx="9359900" cy="359993"/>
          </a:xfrm>
        </p:spPr>
        <p:txBody>
          <a:bodyPr/>
          <a:lstStyle>
            <a:lvl1pPr>
              <a:buClr>
                <a:srgbClr val="1D4080"/>
              </a:buClr>
              <a:buNone/>
              <a:defRPr sz="1600" b="1">
                <a:solidFill>
                  <a:srgbClr val="5A5A5A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7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273049" y="548600"/>
            <a:ext cx="8640763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8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55078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mente título e títulos das 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7"/>
          <p:cNvSpPr>
            <a:spLocks noGrp="1"/>
          </p:cNvSpPr>
          <p:nvPr>
            <p:ph sz="quarter" idx="14"/>
          </p:nvPr>
        </p:nvSpPr>
        <p:spPr>
          <a:xfrm>
            <a:off x="272350" y="1124680"/>
            <a:ext cx="3024000" cy="359981"/>
          </a:xfrm>
        </p:spPr>
        <p:txBody>
          <a:bodyPr anchor="b"/>
          <a:lstStyle>
            <a:lvl1pPr marL="0" indent="0">
              <a:buNone/>
              <a:defRPr sz="1600" b="1" baseline="0">
                <a:solidFill>
                  <a:srgbClr val="5A5A5A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</a:t>
            </a:r>
          </a:p>
        </p:txBody>
      </p:sp>
      <p:sp>
        <p:nvSpPr>
          <p:cNvPr id="3" name="Espaço Reservado para Conteúdo 7"/>
          <p:cNvSpPr>
            <a:spLocks noGrp="1"/>
          </p:cNvSpPr>
          <p:nvPr>
            <p:ph sz="quarter" idx="15"/>
          </p:nvPr>
        </p:nvSpPr>
        <p:spPr>
          <a:xfrm>
            <a:off x="3441000" y="1124680"/>
            <a:ext cx="3024000" cy="359981"/>
          </a:xfrm>
        </p:spPr>
        <p:txBody>
          <a:bodyPr anchor="b"/>
          <a:lstStyle>
            <a:lvl1pPr marL="0" indent="0">
              <a:buNone/>
              <a:defRPr sz="1600" b="1" baseline="0">
                <a:solidFill>
                  <a:srgbClr val="5A5A5A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</a:t>
            </a:r>
          </a:p>
        </p:txBody>
      </p:sp>
      <p:sp>
        <p:nvSpPr>
          <p:cNvPr id="5" name="Espaço Reservado para Conteúdo 7"/>
          <p:cNvSpPr>
            <a:spLocks noGrp="1"/>
          </p:cNvSpPr>
          <p:nvPr>
            <p:ph sz="quarter" idx="16"/>
          </p:nvPr>
        </p:nvSpPr>
        <p:spPr>
          <a:xfrm>
            <a:off x="6609650" y="1124680"/>
            <a:ext cx="3024000" cy="359981"/>
          </a:xfrm>
        </p:spPr>
        <p:txBody>
          <a:bodyPr anchor="b"/>
          <a:lstStyle>
            <a:lvl1pPr marL="0" indent="0">
              <a:buNone/>
              <a:defRPr sz="1600" b="1" baseline="0">
                <a:solidFill>
                  <a:srgbClr val="5A5A5A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</a:t>
            </a:r>
          </a:p>
        </p:txBody>
      </p:sp>
      <p:sp>
        <p:nvSpPr>
          <p:cNvPr id="6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2462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, subtítulo e título de 2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3048" y="1124680"/>
            <a:ext cx="4535490" cy="359994"/>
          </a:xfrm>
        </p:spPr>
        <p:txBody>
          <a:bodyPr/>
          <a:lstStyle>
            <a:lvl1pPr marL="0" indent="0">
              <a:buClr>
                <a:srgbClr val="1D4080"/>
              </a:buClr>
              <a:buNone/>
              <a:defRPr sz="1600" b="1">
                <a:solidFill>
                  <a:srgbClr val="5A5A5A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Conteúdo 2"/>
          <p:cNvSpPr>
            <a:spLocks noGrp="1"/>
          </p:cNvSpPr>
          <p:nvPr>
            <p:ph idx="11"/>
          </p:nvPr>
        </p:nvSpPr>
        <p:spPr>
          <a:xfrm>
            <a:off x="5097462" y="1124680"/>
            <a:ext cx="4536187" cy="359994"/>
          </a:xfrm>
        </p:spPr>
        <p:txBody>
          <a:bodyPr/>
          <a:lstStyle>
            <a:lvl1pPr marL="0" indent="0">
              <a:buClr>
                <a:srgbClr val="1D4080"/>
              </a:buClr>
              <a:buNone/>
              <a:defRPr sz="1600" b="1">
                <a:solidFill>
                  <a:srgbClr val="5A5A5A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8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273050" y="548600"/>
            <a:ext cx="8640762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8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Espaço Reservado para Título 2"/>
          <p:cNvSpPr>
            <a:spLocks noGrp="1"/>
          </p:cNvSpPr>
          <p:nvPr>
            <p:ph type="title"/>
          </p:nvPr>
        </p:nvSpPr>
        <p:spPr>
          <a:xfrm>
            <a:off x="273049" y="125700"/>
            <a:ext cx="8640763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09209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ítulo, subtítulo e título de 2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3048" y="1124680"/>
            <a:ext cx="4535489" cy="359994"/>
          </a:xfrm>
        </p:spPr>
        <p:txBody>
          <a:bodyPr/>
          <a:lstStyle>
            <a:lvl1pPr marL="0" indent="0">
              <a:buClr>
                <a:srgbClr val="1D4080"/>
              </a:buClr>
              <a:buNone/>
              <a:defRPr sz="1600" b="1">
                <a:solidFill>
                  <a:srgbClr val="5A5A5A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Conteúdo 2"/>
          <p:cNvSpPr>
            <a:spLocks noGrp="1"/>
          </p:cNvSpPr>
          <p:nvPr>
            <p:ph idx="11"/>
          </p:nvPr>
        </p:nvSpPr>
        <p:spPr>
          <a:xfrm>
            <a:off x="5097591" y="1124680"/>
            <a:ext cx="4535488" cy="359994"/>
          </a:xfrm>
        </p:spPr>
        <p:txBody>
          <a:bodyPr/>
          <a:lstStyle>
            <a:lvl1pPr marL="0" indent="0">
              <a:buClr>
                <a:srgbClr val="1D4080"/>
              </a:buClr>
              <a:buNone/>
              <a:defRPr sz="1600" b="1">
                <a:solidFill>
                  <a:srgbClr val="5A5A5A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273049" y="548600"/>
            <a:ext cx="8640763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8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Espaço Reservado para Conteúdo 2"/>
          <p:cNvSpPr>
            <a:spLocks noGrp="1"/>
          </p:cNvSpPr>
          <p:nvPr>
            <p:ph idx="12"/>
          </p:nvPr>
        </p:nvSpPr>
        <p:spPr>
          <a:xfrm>
            <a:off x="273048" y="3753330"/>
            <a:ext cx="4535489" cy="359994"/>
          </a:xfrm>
        </p:spPr>
        <p:txBody>
          <a:bodyPr/>
          <a:lstStyle>
            <a:lvl1pPr marL="0" indent="0">
              <a:buClr>
                <a:srgbClr val="1D4080"/>
              </a:buClr>
              <a:buNone/>
              <a:defRPr sz="1600" b="1">
                <a:solidFill>
                  <a:srgbClr val="5A5A5A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9" name="Espaço Reservado para Conteúdo 2"/>
          <p:cNvSpPr>
            <a:spLocks noGrp="1"/>
          </p:cNvSpPr>
          <p:nvPr>
            <p:ph idx="13"/>
          </p:nvPr>
        </p:nvSpPr>
        <p:spPr>
          <a:xfrm>
            <a:off x="5097591" y="3753330"/>
            <a:ext cx="4535488" cy="359994"/>
          </a:xfrm>
        </p:spPr>
        <p:txBody>
          <a:bodyPr/>
          <a:lstStyle>
            <a:lvl1pPr marL="0" indent="0">
              <a:buClr>
                <a:srgbClr val="1D4080"/>
              </a:buClr>
              <a:buNone/>
              <a:defRPr sz="1600" b="1">
                <a:solidFill>
                  <a:srgbClr val="5A5A5A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10" name="Espaço Reservado para Título 2"/>
          <p:cNvSpPr>
            <a:spLocks noGrp="1"/>
          </p:cNvSpPr>
          <p:nvPr>
            <p:ph type="title"/>
          </p:nvPr>
        </p:nvSpPr>
        <p:spPr>
          <a:xfrm>
            <a:off x="267757" y="125700"/>
            <a:ext cx="8646056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52750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com texto late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73050" y="1123951"/>
            <a:ext cx="1519780" cy="5113338"/>
          </a:xfrm>
        </p:spPr>
        <p:txBody>
          <a:bodyPr/>
          <a:lstStyle>
            <a:lvl1pPr marL="0" indent="0" algn="r">
              <a:lnSpc>
                <a:spcPct val="100000"/>
              </a:lnSpc>
              <a:spcBef>
                <a:spcPts val="600"/>
              </a:spcBef>
              <a:buNone/>
              <a:defRPr sz="1600" b="0">
                <a:solidFill>
                  <a:srgbClr val="5A5A5A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4" name="Espaço Reservado para Título 2"/>
          <p:cNvSpPr>
            <a:spLocks noGrp="1"/>
          </p:cNvSpPr>
          <p:nvPr>
            <p:ph type="title"/>
          </p:nvPr>
        </p:nvSpPr>
        <p:spPr>
          <a:xfrm>
            <a:off x="267757" y="125700"/>
            <a:ext cx="8646056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27425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ítulo do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3050" y="1124680"/>
            <a:ext cx="9359900" cy="360050"/>
          </a:xfrm>
        </p:spPr>
        <p:txBody>
          <a:bodyPr anchor="ctr"/>
          <a:lstStyle>
            <a:lvl1pPr>
              <a:buClr>
                <a:srgbClr val="1D4080"/>
              </a:buClr>
              <a:buNone/>
              <a:defRPr sz="1600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68091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e conteúdo, com título do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Grp="1" noChangeArrowheads="1"/>
          </p:cNvSpPr>
          <p:nvPr>
            <p:ph idx="1"/>
          </p:nvPr>
        </p:nvSpPr>
        <p:spPr bwMode="auto">
          <a:xfrm>
            <a:off x="273050" y="1628775"/>
            <a:ext cx="9359900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200"/>
              </a:spcBef>
              <a:buClr>
                <a:schemeClr val="accent1"/>
              </a:buClr>
              <a:defRPr sz="1800" b="0">
                <a:solidFill>
                  <a:srgbClr val="5A5A5A"/>
                </a:solidFill>
              </a:defRPr>
            </a:lvl1pPr>
            <a:lvl2pPr>
              <a:spcBef>
                <a:spcPts val="1200"/>
              </a:spcBef>
              <a:buClr>
                <a:schemeClr val="accent1"/>
              </a:buClr>
              <a:defRPr sz="1600">
                <a:solidFill>
                  <a:srgbClr val="5A5A5A"/>
                </a:solidFill>
              </a:defRPr>
            </a:lvl2pPr>
            <a:lvl3pPr>
              <a:spcBef>
                <a:spcPts val="1200"/>
              </a:spcBef>
              <a:buClr>
                <a:schemeClr val="accent1"/>
              </a:buClr>
              <a:defRPr sz="1600">
                <a:solidFill>
                  <a:srgbClr val="5A5A5A"/>
                </a:solidFill>
              </a:defRPr>
            </a:lvl3pPr>
            <a:lvl4pPr>
              <a:spcBef>
                <a:spcPts val="1200"/>
              </a:spcBef>
              <a:buClr>
                <a:schemeClr val="accent1"/>
              </a:buClr>
              <a:defRPr sz="1600">
                <a:solidFill>
                  <a:srgbClr val="5A5A5A"/>
                </a:solidFill>
              </a:defRPr>
            </a:lvl4pPr>
            <a:lvl5pPr>
              <a:spcBef>
                <a:spcPts val="1200"/>
              </a:spcBef>
              <a:buClr>
                <a:schemeClr val="accent1"/>
              </a:buClr>
              <a:defRPr sz="1600">
                <a:solidFill>
                  <a:srgbClr val="5A5A5A"/>
                </a:solidFill>
              </a:defRPr>
            </a:lvl5pPr>
          </a:lstStyle>
          <a:p>
            <a:pPr lvl="0"/>
            <a:r>
              <a:rPr lang="pt-BR" noProof="0" dirty="0" smtClean="0"/>
              <a:t>Clique para editar o texto mestre</a:t>
            </a:r>
          </a:p>
          <a:p>
            <a:pPr lvl="1"/>
            <a:r>
              <a:rPr lang="pt-BR" noProof="0" dirty="0" smtClean="0"/>
              <a:t>Segundo nível</a:t>
            </a:r>
          </a:p>
          <a:p>
            <a:pPr lvl="2"/>
            <a:r>
              <a:rPr lang="pt-BR" noProof="0" dirty="0" smtClean="0"/>
              <a:t>Terceiro nível</a:t>
            </a:r>
          </a:p>
          <a:p>
            <a:pPr lvl="3"/>
            <a:r>
              <a:rPr lang="pt-BR" noProof="0" dirty="0" smtClean="0"/>
              <a:t>Quarto nível</a:t>
            </a:r>
          </a:p>
          <a:p>
            <a:pPr lvl="4"/>
            <a:r>
              <a:rPr lang="pt-BR" noProof="0" dirty="0" smtClean="0"/>
              <a:t>Quinto nível</a:t>
            </a:r>
          </a:p>
        </p:txBody>
      </p:sp>
      <p:sp>
        <p:nvSpPr>
          <p:cNvPr id="4" name="Espaço Reservado para Conteúdo 2"/>
          <p:cNvSpPr>
            <a:spLocks noGrp="1"/>
          </p:cNvSpPr>
          <p:nvPr>
            <p:ph idx="10"/>
          </p:nvPr>
        </p:nvSpPr>
        <p:spPr>
          <a:xfrm>
            <a:off x="273050" y="1124680"/>
            <a:ext cx="9359900" cy="360050"/>
          </a:xfrm>
        </p:spPr>
        <p:txBody>
          <a:bodyPr/>
          <a:lstStyle>
            <a:lvl1pPr>
              <a:buClr>
                <a:srgbClr val="1D4080"/>
              </a:buClr>
              <a:buNone/>
              <a:defRPr sz="1800" b="1">
                <a:solidFill>
                  <a:srgbClr val="5A5A5A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3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174398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com sub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>
          <a:xfrm>
            <a:off x="273050" y="1124680"/>
            <a:ext cx="9359900" cy="5112710"/>
          </a:xfrm>
        </p:spPr>
        <p:txBody>
          <a:bodyPr/>
          <a:lstStyle>
            <a:lvl1pPr>
              <a:spcBef>
                <a:spcPts val="1200"/>
              </a:spcBef>
              <a:buClr>
                <a:schemeClr val="accent1"/>
              </a:buClr>
              <a:defRPr b="0">
                <a:solidFill>
                  <a:srgbClr val="5A5A5A"/>
                </a:solidFill>
              </a:defRPr>
            </a:lvl1pPr>
            <a:lvl2pPr>
              <a:spcBef>
                <a:spcPts val="1200"/>
              </a:spcBef>
              <a:buClr>
                <a:schemeClr val="accent1"/>
              </a:buClr>
              <a:defRPr>
                <a:solidFill>
                  <a:srgbClr val="5A5A5A"/>
                </a:solidFill>
              </a:defRPr>
            </a:lvl2pPr>
            <a:lvl3pPr>
              <a:spcBef>
                <a:spcPts val="1200"/>
              </a:spcBef>
              <a:buClr>
                <a:schemeClr val="accent1"/>
              </a:buClr>
              <a:defRPr>
                <a:solidFill>
                  <a:srgbClr val="5A5A5A"/>
                </a:solidFill>
              </a:defRPr>
            </a:lvl3pPr>
            <a:lvl4pPr>
              <a:spcBef>
                <a:spcPts val="1200"/>
              </a:spcBef>
              <a:buClr>
                <a:schemeClr val="accent1"/>
              </a:buClr>
              <a:defRPr>
                <a:solidFill>
                  <a:srgbClr val="5A5A5A"/>
                </a:solidFill>
              </a:defRPr>
            </a:lvl4pPr>
            <a:lvl5pPr>
              <a:spcBef>
                <a:spcPts val="1200"/>
              </a:spcBef>
              <a:buClr>
                <a:schemeClr val="accent1"/>
              </a:buClr>
              <a:defRPr>
                <a:solidFill>
                  <a:srgbClr val="5A5A5A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1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269023" y="548610"/>
            <a:ext cx="8644789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8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8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00173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údo com 2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73050" y="1123951"/>
            <a:ext cx="4535488" cy="5113338"/>
          </a:xfrm>
        </p:spPr>
        <p:txBody>
          <a:bodyPr/>
          <a:lstStyle>
            <a:lvl1pPr marL="180975" indent="-180975">
              <a:buClr>
                <a:schemeClr val="accent1"/>
              </a:buClr>
              <a:buSzPct val="90000"/>
              <a:defRPr lang="pt-BR" sz="1600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530225" indent="-168275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2pPr>
            <a:lvl3pPr marL="80486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3pPr>
            <a:lvl4pPr marL="107791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4pPr>
            <a:lvl5pPr marL="1441450" indent="-228600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sz="half" idx="10"/>
          </p:nvPr>
        </p:nvSpPr>
        <p:spPr>
          <a:xfrm>
            <a:off x="5092416" y="1123951"/>
            <a:ext cx="4540533" cy="5113338"/>
          </a:xfrm>
        </p:spPr>
        <p:txBody>
          <a:bodyPr/>
          <a:lstStyle>
            <a:lvl1pPr marL="180975" indent="-180975">
              <a:buClr>
                <a:schemeClr val="accent1"/>
              </a:buClr>
              <a:buSzPct val="90000"/>
              <a:defRPr lang="pt-BR" sz="1600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530225" indent="-168275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2pPr>
            <a:lvl3pPr marL="80486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3pPr>
            <a:lvl4pPr marL="107791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4pPr>
            <a:lvl5pPr marL="1441450" indent="-228600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8" name="Espaço Reservado para Título 2"/>
          <p:cNvSpPr>
            <a:spLocks noGrp="1"/>
          </p:cNvSpPr>
          <p:nvPr>
            <p:ph type="title"/>
          </p:nvPr>
        </p:nvSpPr>
        <p:spPr>
          <a:xfrm>
            <a:off x="267757" y="125700"/>
            <a:ext cx="8646056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30660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údo com 2 colunas e 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73050" y="1628779"/>
            <a:ext cx="4535488" cy="4608510"/>
          </a:xfrm>
        </p:spPr>
        <p:txBody>
          <a:bodyPr/>
          <a:lstStyle>
            <a:lvl1pPr marL="180975" indent="-180975">
              <a:buClr>
                <a:schemeClr val="accent1"/>
              </a:buClr>
              <a:buSzPct val="90000"/>
              <a:defRPr lang="pt-BR" sz="1600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530225" indent="-168275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2pPr>
            <a:lvl3pPr marL="80486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3pPr>
            <a:lvl4pPr marL="107791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4pPr>
            <a:lvl5pPr marL="1441450" indent="-228600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1" name="Espaço Reservado para Conteúdo 2"/>
          <p:cNvSpPr>
            <a:spLocks noGrp="1"/>
          </p:cNvSpPr>
          <p:nvPr>
            <p:ph sz="half" idx="10"/>
          </p:nvPr>
        </p:nvSpPr>
        <p:spPr>
          <a:xfrm>
            <a:off x="5097590" y="1628775"/>
            <a:ext cx="4535360" cy="4608511"/>
          </a:xfrm>
        </p:spPr>
        <p:txBody>
          <a:bodyPr/>
          <a:lstStyle>
            <a:lvl1pPr marL="180975" indent="-180975">
              <a:buClr>
                <a:schemeClr val="accent1"/>
              </a:buClr>
              <a:buSzPct val="90000"/>
              <a:defRPr lang="pt-BR" sz="1600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530225" indent="-168275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2pPr>
            <a:lvl3pPr marL="80486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3pPr>
            <a:lvl4pPr marL="107791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4pPr>
            <a:lvl5pPr marL="1441450" indent="-228600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3" name="Espaço Reservado para Conteúdo 7"/>
          <p:cNvSpPr>
            <a:spLocks noGrp="1"/>
          </p:cNvSpPr>
          <p:nvPr>
            <p:ph sz="quarter" idx="11"/>
          </p:nvPr>
        </p:nvSpPr>
        <p:spPr>
          <a:xfrm>
            <a:off x="273050" y="1124680"/>
            <a:ext cx="4533148" cy="359764"/>
          </a:xfrm>
        </p:spPr>
        <p:txBody>
          <a:bodyPr anchor="b"/>
          <a:lstStyle>
            <a:lvl1pPr marL="0" indent="0">
              <a:buNone/>
              <a:defRPr sz="1600" b="1" baseline="0">
                <a:solidFill>
                  <a:srgbClr val="5A5A5A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14" name="Espaço Reservado para Conteúdo 7"/>
          <p:cNvSpPr>
            <a:spLocks noGrp="1"/>
          </p:cNvSpPr>
          <p:nvPr>
            <p:ph sz="quarter" idx="13"/>
          </p:nvPr>
        </p:nvSpPr>
        <p:spPr>
          <a:xfrm>
            <a:off x="5095284" y="1124680"/>
            <a:ext cx="4535360" cy="359764"/>
          </a:xfrm>
        </p:spPr>
        <p:txBody>
          <a:bodyPr anchor="b"/>
          <a:lstStyle>
            <a:lvl1pPr marL="0" indent="0">
              <a:buNone/>
              <a:defRPr sz="1600" b="1" baseline="0">
                <a:solidFill>
                  <a:srgbClr val="5A5A5A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10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736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nteúdo com subtíulo, 2 colunas 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72920" y="1628775"/>
            <a:ext cx="4535618" cy="4608513"/>
          </a:xfrm>
        </p:spPr>
        <p:txBody>
          <a:bodyPr/>
          <a:lstStyle>
            <a:lvl1pPr marL="180975" indent="-180975">
              <a:buClr>
                <a:schemeClr val="accent1"/>
              </a:buClr>
              <a:buSzPct val="90000"/>
              <a:defRPr lang="pt-BR" sz="1600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530225" indent="-168275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2pPr>
            <a:lvl3pPr marL="80486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3pPr>
            <a:lvl4pPr marL="107791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4pPr>
            <a:lvl5pPr marL="1441450" indent="-228600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0"/>
          </p:nvPr>
        </p:nvSpPr>
        <p:spPr>
          <a:xfrm>
            <a:off x="5097591" y="1628775"/>
            <a:ext cx="4535359" cy="4608513"/>
          </a:xfrm>
        </p:spPr>
        <p:txBody>
          <a:bodyPr/>
          <a:lstStyle>
            <a:lvl1pPr marL="180975" indent="-180975">
              <a:buClr>
                <a:schemeClr val="accent1"/>
              </a:buClr>
              <a:buSzPct val="90000"/>
              <a:defRPr lang="pt-BR" sz="1600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530225" indent="-168275">
              <a:buClr>
                <a:schemeClr val="accent1"/>
              </a:buClr>
              <a:defRPr sz="1400">
                <a:solidFill>
                  <a:srgbClr val="5A5A5A"/>
                </a:solidFill>
                <a:latin typeface="+mn-lt"/>
              </a:defRPr>
            </a:lvl2pPr>
            <a:lvl3pPr marL="80486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3pPr>
            <a:lvl4pPr marL="1077913" indent="-157163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4pPr>
            <a:lvl5pPr marL="1441450" indent="-228600">
              <a:buClr>
                <a:schemeClr val="accent1"/>
              </a:buClr>
              <a:defRPr sz="1200">
                <a:solidFill>
                  <a:srgbClr val="5A5A5A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Conteúdo 7"/>
          <p:cNvSpPr>
            <a:spLocks noGrp="1"/>
          </p:cNvSpPr>
          <p:nvPr>
            <p:ph sz="quarter" idx="11"/>
          </p:nvPr>
        </p:nvSpPr>
        <p:spPr>
          <a:xfrm>
            <a:off x="272801" y="1124680"/>
            <a:ext cx="4535739" cy="360235"/>
          </a:xfrm>
        </p:spPr>
        <p:txBody>
          <a:bodyPr/>
          <a:lstStyle>
            <a:lvl1pPr marL="0" indent="0">
              <a:buNone/>
              <a:defRPr sz="1600" b="1" baseline="0">
                <a:solidFill>
                  <a:srgbClr val="5A5A5A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Conteúdo 7"/>
          <p:cNvSpPr>
            <a:spLocks noGrp="1"/>
          </p:cNvSpPr>
          <p:nvPr>
            <p:ph sz="quarter" idx="13"/>
          </p:nvPr>
        </p:nvSpPr>
        <p:spPr>
          <a:xfrm>
            <a:off x="5097589" y="1124680"/>
            <a:ext cx="4535361" cy="360235"/>
          </a:xfrm>
        </p:spPr>
        <p:txBody>
          <a:bodyPr/>
          <a:lstStyle>
            <a:lvl1pPr marL="0" indent="0">
              <a:buNone/>
              <a:defRPr sz="1600" b="1" baseline="0">
                <a:solidFill>
                  <a:srgbClr val="5A5A5A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7" name="Espaço Reservado para Texto 5"/>
          <p:cNvSpPr>
            <a:spLocks noGrp="1"/>
          </p:cNvSpPr>
          <p:nvPr>
            <p:ph type="body" sz="quarter" idx="14"/>
          </p:nvPr>
        </p:nvSpPr>
        <p:spPr>
          <a:xfrm>
            <a:off x="273050" y="548600"/>
            <a:ext cx="8640763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8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10" name="Espaço Reservado para Título 2"/>
          <p:cNvSpPr>
            <a:spLocks noGrp="1"/>
          </p:cNvSpPr>
          <p:nvPr>
            <p:ph type="title"/>
          </p:nvPr>
        </p:nvSpPr>
        <p:spPr>
          <a:xfrm>
            <a:off x="273650" y="125700"/>
            <a:ext cx="8640164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44850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visor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/>
          </p:cNvSpPr>
          <p:nvPr userDrawn="1"/>
        </p:nvSpPr>
        <p:spPr bwMode="auto">
          <a:xfrm>
            <a:off x="3705225" y="1628775"/>
            <a:ext cx="779463" cy="1720850"/>
          </a:xfrm>
          <a:custGeom>
            <a:avLst/>
            <a:gdLst>
              <a:gd name="T0" fmla="*/ 2147483647 w 125"/>
              <a:gd name="T1" fmla="*/ 2147483647 h 276"/>
              <a:gd name="T2" fmla="*/ 2147483647 w 125"/>
              <a:gd name="T3" fmla="*/ 2147483647 h 276"/>
              <a:gd name="T4" fmla="*/ 2147483647 w 125"/>
              <a:gd name="T5" fmla="*/ 2147483647 h 276"/>
              <a:gd name="T6" fmla="*/ 0 w 125"/>
              <a:gd name="T7" fmla="*/ 2147483647 h 276"/>
              <a:gd name="T8" fmla="*/ 2147483647 w 125"/>
              <a:gd name="T9" fmla="*/ 0 h 276"/>
              <a:gd name="T10" fmla="*/ 2147483647 w 125"/>
              <a:gd name="T11" fmla="*/ 0 h 276"/>
              <a:gd name="T12" fmla="*/ 2147483647 w 125"/>
              <a:gd name="T13" fmla="*/ 2147483647 h 276"/>
              <a:gd name="T14" fmla="*/ 2147483647 w 125"/>
              <a:gd name="T15" fmla="*/ 2147483647 h 276"/>
              <a:gd name="T16" fmla="*/ 2147483647 w 125"/>
              <a:gd name="T17" fmla="*/ 2147483647 h 27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25" h="276">
                <a:moveTo>
                  <a:pt x="63" y="57"/>
                </a:moveTo>
                <a:lnTo>
                  <a:pt x="61" y="57"/>
                </a:lnTo>
                <a:lnTo>
                  <a:pt x="9" y="83"/>
                </a:lnTo>
                <a:lnTo>
                  <a:pt x="0" y="36"/>
                </a:lnTo>
                <a:lnTo>
                  <a:pt x="73" y="0"/>
                </a:lnTo>
                <a:lnTo>
                  <a:pt x="125" y="0"/>
                </a:lnTo>
                <a:lnTo>
                  <a:pt x="125" y="276"/>
                </a:lnTo>
                <a:lnTo>
                  <a:pt x="63" y="276"/>
                </a:lnTo>
                <a:lnTo>
                  <a:pt x="63" y="57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4736970" y="3645030"/>
            <a:ext cx="4465637" cy="863600"/>
          </a:xfrm>
        </p:spPr>
        <p:txBody>
          <a:bodyPr anchor="t">
            <a:normAutofit/>
          </a:bodyPr>
          <a:lstStyle>
            <a:lvl1pPr>
              <a:defRPr sz="20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36970" y="1781562"/>
            <a:ext cx="4464620" cy="1728240"/>
          </a:xfrm>
          <a:prstGeom prst="rect">
            <a:avLst/>
          </a:prstGeom>
        </p:spPr>
        <p:txBody>
          <a:bodyPr anchor="b"/>
          <a:lstStyle>
            <a:lvl1pPr>
              <a:defRPr lang="pt-BR" sz="3200" b="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8074281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visor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/>
          </p:cNvSpPr>
          <p:nvPr userDrawn="1"/>
        </p:nvSpPr>
        <p:spPr bwMode="auto">
          <a:xfrm>
            <a:off x="2074864" y="1620838"/>
            <a:ext cx="1222375" cy="1744662"/>
          </a:xfrm>
          <a:custGeom>
            <a:avLst/>
            <a:gdLst>
              <a:gd name="T0" fmla="*/ 0 w 83"/>
              <a:gd name="T1" fmla="*/ 2147483647 h 119"/>
              <a:gd name="T2" fmla="*/ 0 w 83"/>
              <a:gd name="T3" fmla="*/ 2147483647 h 119"/>
              <a:gd name="T4" fmla="*/ 2147483647 w 83"/>
              <a:gd name="T5" fmla="*/ 2147483647 h 119"/>
              <a:gd name="T6" fmla="*/ 2147483647 w 83"/>
              <a:gd name="T7" fmla="*/ 2147483647 h 119"/>
              <a:gd name="T8" fmla="*/ 2147483647 w 83"/>
              <a:gd name="T9" fmla="*/ 2147483647 h 119"/>
              <a:gd name="T10" fmla="*/ 2147483647 w 83"/>
              <a:gd name="T11" fmla="*/ 2147483647 h 119"/>
              <a:gd name="T12" fmla="*/ 2147483647 w 83"/>
              <a:gd name="T13" fmla="*/ 2147483647 h 119"/>
              <a:gd name="T14" fmla="*/ 2147483647 w 83"/>
              <a:gd name="T15" fmla="*/ 0 h 119"/>
              <a:gd name="T16" fmla="*/ 2147483647 w 83"/>
              <a:gd name="T17" fmla="*/ 2147483647 h 119"/>
              <a:gd name="T18" fmla="*/ 2147483647 w 83"/>
              <a:gd name="T19" fmla="*/ 2147483647 h 119"/>
              <a:gd name="T20" fmla="*/ 2147483647 w 83"/>
              <a:gd name="T21" fmla="*/ 2147483647 h 119"/>
              <a:gd name="T22" fmla="*/ 2147483647 w 83"/>
              <a:gd name="T23" fmla="*/ 2147483647 h 119"/>
              <a:gd name="T24" fmla="*/ 2147483647 w 83"/>
              <a:gd name="T25" fmla="*/ 2147483647 h 119"/>
              <a:gd name="T26" fmla="*/ 2147483647 w 83"/>
              <a:gd name="T27" fmla="*/ 2147483647 h 119"/>
              <a:gd name="T28" fmla="*/ 0 w 83"/>
              <a:gd name="T29" fmla="*/ 2147483647 h 119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83" h="119">
                <a:moveTo>
                  <a:pt x="0" y="119"/>
                </a:moveTo>
                <a:cubicBezTo>
                  <a:pt x="0" y="103"/>
                  <a:pt x="0" y="103"/>
                  <a:pt x="0" y="103"/>
                </a:cubicBezTo>
                <a:cubicBezTo>
                  <a:pt x="15" y="89"/>
                  <a:pt x="15" y="89"/>
                  <a:pt x="15" y="89"/>
                </a:cubicBezTo>
                <a:cubicBezTo>
                  <a:pt x="41" y="66"/>
                  <a:pt x="53" y="53"/>
                  <a:pt x="53" y="39"/>
                </a:cubicBezTo>
                <a:cubicBezTo>
                  <a:pt x="53" y="30"/>
                  <a:pt x="48" y="22"/>
                  <a:pt x="34" y="22"/>
                </a:cubicBezTo>
                <a:cubicBezTo>
                  <a:pt x="24" y="22"/>
                  <a:pt x="15" y="27"/>
                  <a:pt x="9" y="32"/>
                </a:cubicBezTo>
                <a:cubicBezTo>
                  <a:pt x="1" y="12"/>
                  <a:pt x="1" y="12"/>
                  <a:pt x="1" y="12"/>
                </a:cubicBezTo>
                <a:cubicBezTo>
                  <a:pt x="10" y="6"/>
                  <a:pt x="24" y="0"/>
                  <a:pt x="39" y="0"/>
                </a:cubicBezTo>
                <a:cubicBezTo>
                  <a:pt x="66" y="0"/>
                  <a:pt x="81" y="16"/>
                  <a:pt x="81" y="37"/>
                </a:cubicBezTo>
                <a:cubicBezTo>
                  <a:pt x="81" y="56"/>
                  <a:pt x="66" y="72"/>
                  <a:pt x="49" y="87"/>
                </a:cubicBezTo>
                <a:cubicBezTo>
                  <a:pt x="39" y="96"/>
                  <a:pt x="39" y="96"/>
                  <a:pt x="39" y="96"/>
                </a:cubicBezTo>
                <a:cubicBezTo>
                  <a:pt x="39" y="97"/>
                  <a:pt x="39" y="97"/>
                  <a:pt x="39" y="97"/>
                </a:cubicBezTo>
                <a:cubicBezTo>
                  <a:pt x="83" y="97"/>
                  <a:pt x="83" y="97"/>
                  <a:pt x="83" y="97"/>
                </a:cubicBezTo>
                <a:cubicBezTo>
                  <a:pt x="83" y="119"/>
                  <a:pt x="83" y="119"/>
                  <a:pt x="83" y="119"/>
                </a:cubicBezTo>
                <a:lnTo>
                  <a:pt x="0" y="119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7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3512799" y="3658933"/>
            <a:ext cx="5911471" cy="706171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lang="pt-BR" sz="20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8" name="Espaço Reservado para Título 14"/>
          <p:cNvSpPr>
            <a:spLocks noGrp="1"/>
          </p:cNvSpPr>
          <p:nvPr>
            <p:ph type="title"/>
          </p:nvPr>
        </p:nvSpPr>
        <p:spPr>
          <a:xfrm>
            <a:off x="3518241" y="2348880"/>
            <a:ext cx="5899379" cy="115212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Autofit/>
          </a:bodyPr>
          <a:lstStyle>
            <a:lvl1pPr>
              <a:defRPr sz="3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300906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visor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9"/>
          <p:cNvSpPr>
            <a:spLocks/>
          </p:cNvSpPr>
          <p:nvPr userDrawn="1"/>
        </p:nvSpPr>
        <p:spPr bwMode="auto">
          <a:xfrm>
            <a:off x="2074864" y="1558927"/>
            <a:ext cx="1222375" cy="1776413"/>
          </a:xfrm>
          <a:custGeom>
            <a:avLst/>
            <a:gdLst>
              <a:gd name="T0" fmla="*/ 2147483647 w 83"/>
              <a:gd name="T1" fmla="*/ 2147483647 h 121"/>
              <a:gd name="T2" fmla="*/ 2147483647 w 83"/>
              <a:gd name="T3" fmla="*/ 2147483647 h 121"/>
              <a:gd name="T4" fmla="*/ 2147483647 w 83"/>
              <a:gd name="T5" fmla="*/ 2147483647 h 121"/>
              <a:gd name="T6" fmla="*/ 2147483647 w 83"/>
              <a:gd name="T7" fmla="*/ 2147483647 h 121"/>
              <a:gd name="T8" fmla="*/ 2147483647 w 83"/>
              <a:gd name="T9" fmla="*/ 2147483647 h 121"/>
              <a:gd name="T10" fmla="*/ 2147483647 w 83"/>
              <a:gd name="T11" fmla="*/ 2147483647 h 121"/>
              <a:gd name="T12" fmla="*/ 2147483647 w 83"/>
              <a:gd name="T13" fmla="*/ 2147483647 h 121"/>
              <a:gd name="T14" fmla="*/ 2147483647 w 83"/>
              <a:gd name="T15" fmla="*/ 2147483647 h 121"/>
              <a:gd name="T16" fmla="*/ 2147483647 w 83"/>
              <a:gd name="T17" fmla="*/ 2147483647 h 121"/>
              <a:gd name="T18" fmla="*/ 2147483647 w 83"/>
              <a:gd name="T19" fmla="*/ 2147483647 h 121"/>
              <a:gd name="T20" fmla="*/ 2147483647 w 83"/>
              <a:gd name="T21" fmla="*/ 2147483647 h 121"/>
              <a:gd name="T22" fmla="*/ 2147483647 w 83"/>
              <a:gd name="T23" fmla="*/ 0 h 121"/>
              <a:gd name="T24" fmla="*/ 2147483647 w 83"/>
              <a:gd name="T25" fmla="*/ 2147483647 h 121"/>
              <a:gd name="T26" fmla="*/ 2147483647 w 83"/>
              <a:gd name="T27" fmla="*/ 2147483647 h 121"/>
              <a:gd name="T28" fmla="*/ 2147483647 w 83"/>
              <a:gd name="T29" fmla="*/ 2147483647 h 121"/>
              <a:gd name="T30" fmla="*/ 2147483647 w 83"/>
              <a:gd name="T31" fmla="*/ 2147483647 h 121"/>
              <a:gd name="T32" fmla="*/ 2147483647 w 83"/>
              <a:gd name="T33" fmla="*/ 2147483647 h 121"/>
              <a:gd name="T34" fmla="*/ 0 w 83"/>
              <a:gd name="T35" fmla="*/ 2147483647 h 121"/>
              <a:gd name="T36" fmla="*/ 2147483647 w 83"/>
              <a:gd name="T37" fmla="*/ 2147483647 h 12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83" h="121">
                <a:moveTo>
                  <a:pt x="5" y="92"/>
                </a:moveTo>
                <a:cubicBezTo>
                  <a:pt x="10" y="95"/>
                  <a:pt x="21" y="99"/>
                  <a:pt x="33" y="99"/>
                </a:cubicBezTo>
                <a:cubicBezTo>
                  <a:pt x="47" y="99"/>
                  <a:pt x="54" y="93"/>
                  <a:pt x="54" y="84"/>
                </a:cubicBezTo>
                <a:cubicBezTo>
                  <a:pt x="54" y="72"/>
                  <a:pt x="43" y="67"/>
                  <a:pt x="30" y="67"/>
                </a:cubicBezTo>
                <a:cubicBezTo>
                  <a:pt x="19" y="67"/>
                  <a:pt x="19" y="67"/>
                  <a:pt x="19" y="67"/>
                </a:cubicBezTo>
                <a:cubicBezTo>
                  <a:pt x="19" y="47"/>
                  <a:pt x="19" y="47"/>
                  <a:pt x="19" y="47"/>
                </a:cubicBezTo>
                <a:cubicBezTo>
                  <a:pt x="30" y="47"/>
                  <a:pt x="30" y="47"/>
                  <a:pt x="30" y="47"/>
                </a:cubicBezTo>
                <a:cubicBezTo>
                  <a:pt x="39" y="47"/>
                  <a:pt x="51" y="44"/>
                  <a:pt x="51" y="34"/>
                </a:cubicBezTo>
                <a:cubicBezTo>
                  <a:pt x="51" y="27"/>
                  <a:pt x="45" y="22"/>
                  <a:pt x="34" y="22"/>
                </a:cubicBezTo>
                <a:cubicBezTo>
                  <a:pt x="24" y="22"/>
                  <a:pt x="14" y="26"/>
                  <a:pt x="9" y="29"/>
                </a:cubicBezTo>
                <a:cubicBezTo>
                  <a:pt x="4" y="9"/>
                  <a:pt x="4" y="9"/>
                  <a:pt x="4" y="9"/>
                </a:cubicBezTo>
                <a:cubicBezTo>
                  <a:pt x="11" y="4"/>
                  <a:pt x="25" y="0"/>
                  <a:pt x="40" y="0"/>
                </a:cubicBezTo>
                <a:cubicBezTo>
                  <a:pt x="65" y="0"/>
                  <a:pt x="79" y="13"/>
                  <a:pt x="79" y="29"/>
                </a:cubicBezTo>
                <a:cubicBezTo>
                  <a:pt x="79" y="42"/>
                  <a:pt x="72" y="52"/>
                  <a:pt x="57" y="56"/>
                </a:cubicBezTo>
                <a:cubicBezTo>
                  <a:pt x="57" y="57"/>
                  <a:pt x="57" y="57"/>
                  <a:pt x="57" y="57"/>
                </a:cubicBezTo>
                <a:cubicBezTo>
                  <a:pt x="71" y="59"/>
                  <a:pt x="83" y="70"/>
                  <a:pt x="83" y="85"/>
                </a:cubicBezTo>
                <a:cubicBezTo>
                  <a:pt x="83" y="106"/>
                  <a:pt x="64" y="121"/>
                  <a:pt x="35" y="121"/>
                </a:cubicBezTo>
                <a:cubicBezTo>
                  <a:pt x="20" y="121"/>
                  <a:pt x="7" y="117"/>
                  <a:pt x="0" y="113"/>
                </a:cubicBezTo>
                <a:lnTo>
                  <a:pt x="5" y="92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7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3512799" y="3658933"/>
            <a:ext cx="5911471" cy="706171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lang="pt-BR" sz="20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8" name="Espaço Reservado para Título 14"/>
          <p:cNvSpPr>
            <a:spLocks noGrp="1"/>
          </p:cNvSpPr>
          <p:nvPr>
            <p:ph type="title"/>
          </p:nvPr>
        </p:nvSpPr>
        <p:spPr>
          <a:xfrm>
            <a:off x="3518241" y="2348880"/>
            <a:ext cx="5899379" cy="115212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Autofit/>
          </a:bodyPr>
          <a:lstStyle>
            <a:lvl1pPr>
              <a:defRPr sz="3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063653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Divisor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ço Reservado para Texto 10"/>
          <p:cNvSpPr>
            <a:spLocks noGrp="1"/>
          </p:cNvSpPr>
          <p:nvPr>
            <p:ph type="body" sz="quarter" idx="10"/>
          </p:nvPr>
        </p:nvSpPr>
        <p:spPr>
          <a:xfrm>
            <a:off x="4736970" y="1772222"/>
            <a:ext cx="4464620" cy="1728788"/>
          </a:xfrm>
        </p:spPr>
        <p:txBody>
          <a:bodyPr>
            <a:normAutofit/>
          </a:bodyPr>
          <a:lstStyle>
            <a:lvl1pPr>
              <a:defRPr sz="3200" b="0"/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8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4736970" y="3645030"/>
            <a:ext cx="4465637" cy="863600"/>
          </a:xfrm>
        </p:spPr>
        <p:txBody>
          <a:bodyPr anchor="t">
            <a:normAutofit/>
          </a:bodyPr>
          <a:lstStyle>
            <a:lvl1pPr>
              <a:defRPr sz="20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738078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Z:\ASSET_SUP\SUP_CONTROLES\COMUNICACAO_DESIGN\Áreas\Investment Comm\ASSET-panucciFLAT.JPG"/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1" y="0"/>
            <a:ext cx="9906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1604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subtítulo e título do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3050" y="1124680"/>
            <a:ext cx="9359900" cy="359993"/>
          </a:xfrm>
        </p:spPr>
        <p:txBody>
          <a:bodyPr anchor="ctr"/>
          <a:lstStyle>
            <a:lvl1pPr>
              <a:buClr>
                <a:srgbClr val="1D4080"/>
              </a:buClr>
              <a:buNone/>
              <a:defRPr sz="1600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7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273049" y="548600"/>
            <a:ext cx="8640763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8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4725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A7F5D4BE-BBA0-4853-B95E-B3CCC7009DD5}" type="datetimeFigureOut">
              <a:rPr lang="pt-BR" smtClean="0"/>
              <a:t>15/06/2016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85CCF4F4-C7D0-4450-9359-756AE48EF8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281958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A7F5D4BE-BBA0-4853-B95E-B3CCC7009DD5}" type="datetimeFigureOut">
              <a:rPr lang="pt-BR" smtClean="0"/>
              <a:t>15/06/2016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85CCF4F4-C7D0-4450-9359-756AE48EF8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029594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7" name="Rectangle 97"/>
          <p:cNvSpPr>
            <a:spLocks noGrp="1" noChangeArrowheads="1"/>
          </p:cNvSpPr>
          <p:nvPr>
            <p:ph type="ctrTitle" sz="quarter"/>
          </p:nvPr>
        </p:nvSpPr>
        <p:spPr>
          <a:xfrm>
            <a:off x="1856573" y="1124680"/>
            <a:ext cx="6687355" cy="199360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062">
                <a:solidFill>
                  <a:schemeClr val="accent1"/>
                </a:solidFill>
                <a:latin typeface="+mj-lt"/>
                <a:cs typeface="Arial" pitchFamily="34" charset="0"/>
              </a:defRPr>
            </a:lvl1pPr>
          </a:lstStyle>
          <a:p>
            <a:endParaRPr lang="pt-BR" dirty="0"/>
          </a:p>
        </p:txBody>
      </p:sp>
      <p:sp>
        <p:nvSpPr>
          <p:cNvPr id="26" name="Espaço Reservado para Texto 2"/>
          <p:cNvSpPr>
            <a:spLocks noGrp="1"/>
          </p:cNvSpPr>
          <p:nvPr userDrawn="1">
            <p:ph type="body" sz="quarter" idx="10"/>
          </p:nvPr>
        </p:nvSpPr>
        <p:spPr>
          <a:xfrm>
            <a:off x="1855788" y="3429236"/>
            <a:ext cx="6697662" cy="576263"/>
          </a:xfrm>
        </p:spPr>
        <p:txBody>
          <a:bodyPr/>
          <a:lstStyle>
            <a:lvl1pPr marL="0" indent="0">
              <a:buNone/>
              <a:defRPr sz="2585">
                <a:solidFill>
                  <a:schemeClr val="bg2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1"/>
          </p:nvPr>
        </p:nvSpPr>
        <p:spPr>
          <a:xfrm>
            <a:off x="1855791" y="4217415"/>
            <a:ext cx="6626225" cy="407996"/>
          </a:xfrm>
        </p:spPr>
        <p:txBody>
          <a:bodyPr/>
          <a:lstStyle>
            <a:lvl1pPr marL="0" indent="0">
              <a:buNone/>
              <a:defRPr sz="1846"/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23319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Grp="1" noChangeArrowheads="1"/>
          </p:cNvSpPr>
          <p:nvPr>
            <p:ph idx="1"/>
          </p:nvPr>
        </p:nvSpPr>
        <p:spPr bwMode="auto">
          <a:xfrm>
            <a:off x="273053" y="1123950"/>
            <a:ext cx="9359901" cy="5041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108"/>
              </a:spcBef>
              <a:buClr>
                <a:schemeClr val="accent1"/>
              </a:buClr>
              <a:defRPr sz="1662" b="0">
                <a:solidFill>
                  <a:schemeClr val="bg2"/>
                </a:solidFill>
              </a:defRPr>
            </a:lvl1pPr>
            <a:lvl2pPr>
              <a:spcBef>
                <a:spcPts val="1108"/>
              </a:spcBef>
              <a:buClr>
                <a:schemeClr val="accent1"/>
              </a:buClr>
              <a:defRPr sz="1477">
                <a:solidFill>
                  <a:schemeClr val="bg2"/>
                </a:solidFill>
              </a:defRPr>
            </a:lvl2pPr>
            <a:lvl3pPr>
              <a:spcBef>
                <a:spcPts val="1108"/>
              </a:spcBef>
              <a:buClr>
                <a:schemeClr val="accent1"/>
              </a:buClr>
              <a:defRPr sz="1477">
                <a:solidFill>
                  <a:schemeClr val="bg2"/>
                </a:solidFill>
              </a:defRPr>
            </a:lvl3pPr>
            <a:lvl4pPr>
              <a:spcBef>
                <a:spcPts val="1108"/>
              </a:spcBef>
              <a:buClr>
                <a:schemeClr val="accent1"/>
              </a:buClr>
              <a:defRPr sz="1477">
                <a:solidFill>
                  <a:schemeClr val="bg2"/>
                </a:solidFill>
              </a:defRPr>
            </a:lvl4pPr>
            <a:lvl5pPr>
              <a:spcBef>
                <a:spcPts val="1108"/>
              </a:spcBef>
              <a:buClr>
                <a:schemeClr val="accent1"/>
              </a:buClr>
              <a:defRPr sz="1477">
                <a:solidFill>
                  <a:schemeClr val="bg2"/>
                </a:solidFill>
              </a:defRPr>
            </a:lvl5pPr>
          </a:lstStyle>
          <a:p>
            <a:pPr lvl="0"/>
            <a:r>
              <a:rPr lang="pt-BR" noProof="0" dirty="0" smtClean="0"/>
              <a:t>Clique para editar o texto mestre</a:t>
            </a:r>
          </a:p>
          <a:p>
            <a:pPr lvl="1"/>
            <a:r>
              <a:rPr lang="pt-BR" noProof="0" dirty="0" smtClean="0"/>
              <a:t>Segundo nível</a:t>
            </a:r>
          </a:p>
          <a:p>
            <a:pPr lvl="2"/>
            <a:r>
              <a:rPr lang="pt-BR" noProof="0" dirty="0" smtClean="0"/>
              <a:t>Terceiro nível</a:t>
            </a:r>
          </a:p>
          <a:p>
            <a:pPr lvl="3"/>
            <a:r>
              <a:rPr lang="pt-BR" noProof="0" dirty="0" smtClean="0"/>
              <a:t>Quarto nível</a:t>
            </a:r>
          </a:p>
          <a:p>
            <a:pPr lvl="4"/>
            <a:r>
              <a:rPr lang="pt-BR" noProof="0" dirty="0" smtClean="0"/>
              <a:t>Quinto nível</a:t>
            </a:r>
          </a:p>
        </p:txBody>
      </p:sp>
      <p:sp>
        <p:nvSpPr>
          <p:cNvPr id="5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7206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 com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273054" y="548610"/>
            <a:ext cx="8640763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662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7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6692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ítulo do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3050" y="1124680"/>
            <a:ext cx="9359900" cy="360050"/>
          </a:xfrm>
        </p:spPr>
        <p:txBody>
          <a:bodyPr anchor="ctr"/>
          <a:lstStyle>
            <a:lvl1pPr>
              <a:buClr>
                <a:srgbClr val="1D4080"/>
              </a:buClr>
              <a:buNone/>
              <a:defRPr sz="1477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4005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subtítulo e título do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3050" y="1124686"/>
            <a:ext cx="9359900" cy="359993"/>
          </a:xfrm>
        </p:spPr>
        <p:txBody>
          <a:bodyPr anchor="ctr"/>
          <a:lstStyle>
            <a:lvl1pPr>
              <a:buClr>
                <a:srgbClr val="1D4080"/>
              </a:buClr>
              <a:buNone/>
              <a:defRPr sz="1477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7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273053" y="548600"/>
            <a:ext cx="8640763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662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26800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 e títulos das 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7"/>
          <p:cNvSpPr>
            <a:spLocks noGrp="1"/>
          </p:cNvSpPr>
          <p:nvPr>
            <p:ph sz="quarter" idx="14"/>
          </p:nvPr>
        </p:nvSpPr>
        <p:spPr>
          <a:xfrm>
            <a:off x="272353" y="1124686"/>
            <a:ext cx="3024000" cy="359981"/>
          </a:xfrm>
        </p:spPr>
        <p:txBody>
          <a:bodyPr anchor="ctr"/>
          <a:lstStyle>
            <a:lvl1pPr marL="0" indent="0">
              <a:buNone/>
              <a:defRPr sz="1477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</a:t>
            </a:r>
          </a:p>
        </p:txBody>
      </p:sp>
      <p:sp>
        <p:nvSpPr>
          <p:cNvPr id="3" name="Espaço Reservado para Conteúdo 7"/>
          <p:cNvSpPr>
            <a:spLocks noGrp="1"/>
          </p:cNvSpPr>
          <p:nvPr>
            <p:ph sz="quarter" idx="15"/>
          </p:nvPr>
        </p:nvSpPr>
        <p:spPr>
          <a:xfrm>
            <a:off x="3441001" y="1124686"/>
            <a:ext cx="3024000" cy="359981"/>
          </a:xfrm>
        </p:spPr>
        <p:txBody>
          <a:bodyPr anchor="ctr"/>
          <a:lstStyle>
            <a:lvl1pPr marL="0" indent="0">
              <a:buNone/>
              <a:defRPr sz="1477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</a:t>
            </a:r>
          </a:p>
        </p:txBody>
      </p:sp>
      <p:sp>
        <p:nvSpPr>
          <p:cNvPr id="5" name="Espaço Reservado para Conteúdo 7"/>
          <p:cNvSpPr>
            <a:spLocks noGrp="1"/>
          </p:cNvSpPr>
          <p:nvPr>
            <p:ph sz="quarter" idx="16"/>
          </p:nvPr>
        </p:nvSpPr>
        <p:spPr>
          <a:xfrm>
            <a:off x="6609650" y="1124686"/>
            <a:ext cx="3024000" cy="359981"/>
          </a:xfrm>
        </p:spPr>
        <p:txBody>
          <a:bodyPr anchor="ctr"/>
          <a:lstStyle>
            <a:lvl1pPr marL="0" indent="0">
              <a:buNone/>
              <a:defRPr sz="1477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</a:t>
            </a:r>
          </a:p>
        </p:txBody>
      </p:sp>
      <p:sp>
        <p:nvSpPr>
          <p:cNvPr id="6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7119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subtítulo e título de 2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3048" y="1124680"/>
            <a:ext cx="4535490" cy="359994"/>
          </a:xfrm>
        </p:spPr>
        <p:txBody>
          <a:bodyPr anchor="ctr"/>
          <a:lstStyle>
            <a:lvl1pPr marL="0" indent="0">
              <a:buClr>
                <a:srgbClr val="1D4080"/>
              </a:buClr>
              <a:buNone/>
              <a:defRPr sz="1477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Conteúdo 2"/>
          <p:cNvSpPr>
            <a:spLocks noGrp="1"/>
          </p:cNvSpPr>
          <p:nvPr>
            <p:ph idx="11"/>
          </p:nvPr>
        </p:nvSpPr>
        <p:spPr>
          <a:xfrm>
            <a:off x="5097462" y="1124680"/>
            <a:ext cx="4536188" cy="359994"/>
          </a:xfrm>
        </p:spPr>
        <p:txBody>
          <a:bodyPr anchor="ctr"/>
          <a:lstStyle>
            <a:lvl1pPr marL="0" indent="0">
              <a:buClr>
                <a:srgbClr val="1D4080"/>
              </a:buClr>
              <a:buNone/>
              <a:defRPr sz="1477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8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273050" y="548600"/>
            <a:ext cx="8640762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662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Espaço Reservado para Título 2"/>
          <p:cNvSpPr>
            <a:spLocks noGrp="1"/>
          </p:cNvSpPr>
          <p:nvPr>
            <p:ph type="title"/>
          </p:nvPr>
        </p:nvSpPr>
        <p:spPr>
          <a:xfrm>
            <a:off x="273053" y="125700"/>
            <a:ext cx="8640763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06804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, subtítulo e título de 2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3051" y="1124680"/>
            <a:ext cx="4535489" cy="359994"/>
          </a:xfrm>
        </p:spPr>
        <p:txBody>
          <a:bodyPr anchor="ctr"/>
          <a:lstStyle>
            <a:lvl1pPr marL="0" indent="0">
              <a:buClr>
                <a:srgbClr val="1D4080"/>
              </a:buClr>
              <a:buNone/>
              <a:defRPr sz="1477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Conteúdo 2"/>
          <p:cNvSpPr>
            <a:spLocks noGrp="1"/>
          </p:cNvSpPr>
          <p:nvPr>
            <p:ph idx="11"/>
          </p:nvPr>
        </p:nvSpPr>
        <p:spPr>
          <a:xfrm>
            <a:off x="5097591" y="1124680"/>
            <a:ext cx="4535488" cy="359994"/>
          </a:xfrm>
        </p:spPr>
        <p:txBody>
          <a:bodyPr anchor="ctr"/>
          <a:lstStyle>
            <a:lvl1pPr marL="0" indent="0">
              <a:buClr>
                <a:srgbClr val="1D4080"/>
              </a:buClr>
              <a:buNone/>
              <a:defRPr sz="1477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8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273053" y="548600"/>
            <a:ext cx="8640763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662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Espaço Reservado para Conteúdo 2"/>
          <p:cNvSpPr>
            <a:spLocks noGrp="1"/>
          </p:cNvSpPr>
          <p:nvPr>
            <p:ph idx="12"/>
          </p:nvPr>
        </p:nvSpPr>
        <p:spPr>
          <a:xfrm>
            <a:off x="273051" y="3753330"/>
            <a:ext cx="4535489" cy="359994"/>
          </a:xfrm>
        </p:spPr>
        <p:txBody>
          <a:bodyPr anchor="ctr"/>
          <a:lstStyle>
            <a:lvl1pPr marL="0" indent="0">
              <a:buClr>
                <a:srgbClr val="1D4080"/>
              </a:buClr>
              <a:buNone/>
              <a:defRPr sz="1477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9" name="Espaço Reservado para Conteúdo 2"/>
          <p:cNvSpPr>
            <a:spLocks noGrp="1"/>
          </p:cNvSpPr>
          <p:nvPr>
            <p:ph idx="13"/>
          </p:nvPr>
        </p:nvSpPr>
        <p:spPr>
          <a:xfrm>
            <a:off x="5097591" y="3753330"/>
            <a:ext cx="4535488" cy="359994"/>
          </a:xfrm>
        </p:spPr>
        <p:txBody>
          <a:bodyPr anchor="ctr"/>
          <a:lstStyle>
            <a:lvl1pPr marL="0" indent="0">
              <a:buClr>
                <a:srgbClr val="1D4080"/>
              </a:buClr>
              <a:buNone/>
              <a:defRPr sz="1477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10" name="Espaço Reservado para Título 2"/>
          <p:cNvSpPr>
            <a:spLocks noGrp="1"/>
          </p:cNvSpPr>
          <p:nvPr>
            <p:ph type="title"/>
          </p:nvPr>
        </p:nvSpPr>
        <p:spPr>
          <a:xfrm>
            <a:off x="267757" y="125700"/>
            <a:ext cx="8646056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75127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 e títulos das 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7"/>
          <p:cNvSpPr>
            <a:spLocks noGrp="1"/>
          </p:cNvSpPr>
          <p:nvPr>
            <p:ph sz="quarter" idx="14"/>
          </p:nvPr>
        </p:nvSpPr>
        <p:spPr>
          <a:xfrm>
            <a:off x="272350" y="1124680"/>
            <a:ext cx="3024000" cy="359981"/>
          </a:xfrm>
        </p:spPr>
        <p:txBody>
          <a:bodyPr anchor="ctr"/>
          <a:lstStyle>
            <a:lvl1pPr marL="0" indent="0">
              <a:buNone/>
              <a:defRPr sz="1600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</a:t>
            </a:r>
          </a:p>
        </p:txBody>
      </p:sp>
      <p:sp>
        <p:nvSpPr>
          <p:cNvPr id="3" name="Espaço Reservado para Conteúdo 7"/>
          <p:cNvSpPr>
            <a:spLocks noGrp="1"/>
          </p:cNvSpPr>
          <p:nvPr>
            <p:ph sz="quarter" idx="15"/>
          </p:nvPr>
        </p:nvSpPr>
        <p:spPr>
          <a:xfrm>
            <a:off x="3441000" y="1124680"/>
            <a:ext cx="3024000" cy="359981"/>
          </a:xfrm>
        </p:spPr>
        <p:txBody>
          <a:bodyPr anchor="ctr"/>
          <a:lstStyle>
            <a:lvl1pPr marL="0" indent="0">
              <a:buNone/>
              <a:defRPr sz="1600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</a:t>
            </a:r>
          </a:p>
        </p:txBody>
      </p:sp>
      <p:sp>
        <p:nvSpPr>
          <p:cNvPr id="5" name="Espaço Reservado para Conteúdo 7"/>
          <p:cNvSpPr>
            <a:spLocks noGrp="1"/>
          </p:cNvSpPr>
          <p:nvPr>
            <p:ph sz="quarter" idx="16"/>
          </p:nvPr>
        </p:nvSpPr>
        <p:spPr>
          <a:xfrm>
            <a:off x="6609650" y="1124680"/>
            <a:ext cx="3024000" cy="359981"/>
          </a:xfrm>
        </p:spPr>
        <p:txBody>
          <a:bodyPr anchor="ctr"/>
          <a:lstStyle>
            <a:lvl1pPr marL="0" indent="0">
              <a:buNone/>
              <a:defRPr sz="1600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</a:t>
            </a:r>
          </a:p>
        </p:txBody>
      </p:sp>
      <p:sp>
        <p:nvSpPr>
          <p:cNvPr id="6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953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com texto late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73050" y="1123951"/>
            <a:ext cx="1519780" cy="5113338"/>
          </a:xfrm>
        </p:spPr>
        <p:txBody>
          <a:bodyPr/>
          <a:lstStyle>
            <a:lvl1pPr marL="0" indent="0" algn="r">
              <a:lnSpc>
                <a:spcPct val="100000"/>
              </a:lnSpc>
              <a:spcBef>
                <a:spcPts val="554"/>
              </a:spcBef>
              <a:buNone/>
              <a:defRPr sz="1477" b="0">
                <a:solidFill>
                  <a:srgbClr val="5A5A5A"/>
                </a:solidFill>
              </a:defRPr>
            </a:lvl1pPr>
            <a:lvl2pPr marL="422039" indent="0">
              <a:buNone/>
              <a:defRPr sz="1108"/>
            </a:lvl2pPr>
            <a:lvl3pPr marL="844078" indent="0">
              <a:buNone/>
              <a:defRPr sz="923"/>
            </a:lvl3pPr>
            <a:lvl4pPr marL="1266117" indent="0">
              <a:buNone/>
              <a:defRPr sz="831"/>
            </a:lvl4pPr>
            <a:lvl5pPr marL="1688155" indent="0">
              <a:buNone/>
              <a:defRPr sz="831"/>
            </a:lvl5pPr>
            <a:lvl6pPr marL="2110195" indent="0">
              <a:buNone/>
              <a:defRPr sz="831"/>
            </a:lvl6pPr>
            <a:lvl7pPr marL="2532233" indent="0">
              <a:buNone/>
              <a:defRPr sz="831"/>
            </a:lvl7pPr>
            <a:lvl8pPr marL="2954272" indent="0">
              <a:buNone/>
              <a:defRPr sz="831"/>
            </a:lvl8pPr>
            <a:lvl9pPr marL="3376311" indent="0">
              <a:buNone/>
              <a:defRPr sz="831"/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4" name="Espaço Reservado para Título 2"/>
          <p:cNvSpPr>
            <a:spLocks noGrp="1"/>
          </p:cNvSpPr>
          <p:nvPr>
            <p:ph type="title"/>
          </p:nvPr>
        </p:nvSpPr>
        <p:spPr>
          <a:xfrm>
            <a:off x="267757" y="125700"/>
            <a:ext cx="8646056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9977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, com título do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Grp="1" noChangeArrowheads="1"/>
          </p:cNvSpPr>
          <p:nvPr>
            <p:ph idx="1"/>
          </p:nvPr>
        </p:nvSpPr>
        <p:spPr bwMode="auto">
          <a:xfrm>
            <a:off x="273050" y="1628780"/>
            <a:ext cx="9359900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108"/>
              </a:spcBef>
              <a:buClr>
                <a:schemeClr val="accent1"/>
              </a:buClr>
              <a:defRPr sz="1662" b="0">
                <a:solidFill>
                  <a:srgbClr val="5A5A5A"/>
                </a:solidFill>
              </a:defRPr>
            </a:lvl1pPr>
            <a:lvl2pPr>
              <a:spcBef>
                <a:spcPts val="1108"/>
              </a:spcBef>
              <a:buClr>
                <a:schemeClr val="accent1"/>
              </a:buClr>
              <a:defRPr sz="1477">
                <a:solidFill>
                  <a:srgbClr val="5A5A5A"/>
                </a:solidFill>
              </a:defRPr>
            </a:lvl2pPr>
            <a:lvl3pPr>
              <a:spcBef>
                <a:spcPts val="1108"/>
              </a:spcBef>
              <a:buClr>
                <a:schemeClr val="accent1"/>
              </a:buClr>
              <a:defRPr sz="1477">
                <a:solidFill>
                  <a:srgbClr val="5A5A5A"/>
                </a:solidFill>
              </a:defRPr>
            </a:lvl3pPr>
            <a:lvl4pPr>
              <a:spcBef>
                <a:spcPts val="1108"/>
              </a:spcBef>
              <a:buClr>
                <a:schemeClr val="accent1"/>
              </a:buClr>
              <a:defRPr sz="1477">
                <a:solidFill>
                  <a:srgbClr val="5A5A5A"/>
                </a:solidFill>
              </a:defRPr>
            </a:lvl4pPr>
            <a:lvl5pPr>
              <a:spcBef>
                <a:spcPts val="1108"/>
              </a:spcBef>
              <a:buClr>
                <a:schemeClr val="accent1"/>
              </a:buClr>
              <a:defRPr sz="1477">
                <a:solidFill>
                  <a:srgbClr val="5A5A5A"/>
                </a:solidFill>
              </a:defRPr>
            </a:lvl5pPr>
          </a:lstStyle>
          <a:p>
            <a:pPr lvl="0"/>
            <a:r>
              <a:rPr lang="pt-BR" noProof="0" dirty="0" smtClean="0"/>
              <a:t>Clique para editar o texto mestre</a:t>
            </a:r>
          </a:p>
          <a:p>
            <a:pPr lvl="1"/>
            <a:r>
              <a:rPr lang="pt-BR" noProof="0" dirty="0" smtClean="0"/>
              <a:t>Segundo nível</a:t>
            </a:r>
          </a:p>
          <a:p>
            <a:pPr lvl="2"/>
            <a:r>
              <a:rPr lang="pt-BR" noProof="0" dirty="0" smtClean="0"/>
              <a:t>Terceiro nível</a:t>
            </a:r>
          </a:p>
          <a:p>
            <a:pPr lvl="3"/>
            <a:r>
              <a:rPr lang="pt-BR" noProof="0" dirty="0" smtClean="0"/>
              <a:t>Quarto nível</a:t>
            </a:r>
          </a:p>
          <a:p>
            <a:pPr lvl="4"/>
            <a:r>
              <a:rPr lang="pt-BR" noProof="0" dirty="0" smtClean="0"/>
              <a:t>Quinto nível</a:t>
            </a:r>
          </a:p>
        </p:txBody>
      </p:sp>
      <p:sp>
        <p:nvSpPr>
          <p:cNvPr id="4" name="Espaço Reservado para Conteúdo 2"/>
          <p:cNvSpPr>
            <a:spLocks noGrp="1"/>
          </p:cNvSpPr>
          <p:nvPr>
            <p:ph idx="10"/>
          </p:nvPr>
        </p:nvSpPr>
        <p:spPr>
          <a:xfrm>
            <a:off x="273050" y="1124680"/>
            <a:ext cx="9359900" cy="360050"/>
          </a:xfrm>
        </p:spPr>
        <p:txBody>
          <a:bodyPr anchor="ctr"/>
          <a:lstStyle>
            <a:lvl1pPr>
              <a:buClr>
                <a:srgbClr val="1D4080"/>
              </a:buClr>
              <a:buNone/>
              <a:defRPr sz="1662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477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Título 2"/>
          <p:cNvSpPr>
            <a:spLocks noGrp="1"/>
          </p:cNvSpPr>
          <p:nvPr>
            <p:ph type="title"/>
          </p:nvPr>
        </p:nvSpPr>
        <p:spPr>
          <a:xfrm>
            <a:off x="273054" y="125700"/>
            <a:ext cx="8640763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52394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com sub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>
          <a:xfrm>
            <a:off x="273050" y="1124680"/>
            <a:ext cx="9359900" cy="5112710"/>
          </a:xfrm>
        </p:spPr>
        <p:txBody>
          <a:bodyPr/>
          <a:lstStyle>
            <a:lvl1pPr>
              <a:spcBef>
                <a:spcPts val="1108"/>
              </a:spcBef>
              <a:buClr>
                <a:schemeClr val="accent1"/>
              </a:buClr>
              <a:defRPr b="0">
                <a:solidFill>
                  <a:srgbClr val="5A5A5A"/>
                </a:solidFill>
              </a:defRPr>
            </a:lvl1pPr>
            <a:lvl2pPr>
              <a:spcBef>
                <a:spcPts val="1108"/>
              </a:spcBef>
              <a:buClr>
                <a:schemeClr val="accent1"/>
              </a:buClr>
              <a:defRPr>
                <a:solidFill>
                  <a:srgbClr val="5A5A5A"/>
                </a:solidFill>
              </a:defRPr>
            </a:lvl2pPr>
            <a:lvl3pPr>
              <a:spcBef>
                <a:spcPts val="1108"/>
              </a:spcBef>
              <a:buClr>
                <a:schemeClr val="accent1"/>
              </a:buClr>
              <a:defRPr>
                <a:solidFill>
                  <a:srgbClr val="5A5A5A"/>
                </a:solidFill>
              </a:defRPr>
            </a:lvl3pPr>
            <a:lvl4pPr>
              <a:spcBef>
                <a:spcPts val="1108"/>
              </a:spcBef>
              <a:buClr>
                <a:schemeClr val="accent1"/>
              </a:buClr>
              <a:defRPr>
                <a:solidFill>
                  <a:srgbClr val="5A5A5A"/>
                </a:solidFill>
              </a:defRPr>
            </a:lvl4pPr>
            <a:lvl5pPr>
              <a:spcBef>
                <a:spcPts val="1108"/>
              </a:spcBef>
              <a:buClr>
                <a:schemeClr val="accent1"/>
              </a:buClr>
              <a:defRPr>
                <a:solidFill>
                  <a:srgbClr val="5A5A5A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1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269027" y="548610"/>
            <a:ext cx="8644789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662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8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46824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2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73050" y="1123951"/>
            <a:ext cx="4535488" cy="5113338"/>
          </a:xfrm>
        </p:spPr>
        <p:txBody>
          <a:bodyPr/>
          <a:lstStyle>
            <a:lvl1pPr marL="167057" indent="-167057">
              <a:buClr>
                <a:schemeClr val="accent1"/>
              </a:buClr>
              <a:buSzPct val="90000"/>
              <a:defRPr lang="pt-BR" sz="1477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489448" indent="-155334">
              <a:buClr>
                <a:schemeClr val="accent1"/>
              </a:buClr>
              <a:defRPr sz="1292">
                <a:solidFill>
                  <a:srgbClr val="5A5A5A"/>
                </a:solidFill>
                <a:latin typeface="+mn-lt"/>
              </a:defRPr>
            </a:lvl2pPr>
            <a:lvl3pPr marL="742964" indent="-145076">
              <a:buClr>
                <a:schemeClr val="accent1"/>
              </a:buClr>
              <a:defRPr sz="1292">
                <a:solidFill>
                  <a:srgbClr val="5A5A5A"/>
                </a:solidFill>
                <a:latin typeface="+mn-lt"/>
              </a:defRPr>
            </a:lvl3pPr>
            <a:lvl4pPr marL="995015" indent="-145076">
              <a:buClr>
                <a:schemeClr val="accent1"/>
              </a:buClr>
              <a:defRPr sz="1292">
                <a:solidFill>
                  <a:srgbClr val="5A5A5A"/>
                </a:solidFill>
                <a:latin typeface="+mn-lt"/>
              </a:defRPr>
            </a:lvl4pPr>
            <a:lvl5pPr marL="1330594" indent="-211020">
              <a:buClr>
                <a:schemeClr val="accent1"/>
              </a:buClr>
              <a:defRPr sz="1292">
                <a:solidFill>
                  <a:srgbClr val="5A5A5A"/>
                </a:solidFill>
                <a:latin typeface="+mn-lt"/>
              </a:defRPr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sz="half" idx="10"/>
          </p:nvPr>
        </p:nvSpPr>
        <p:spPr>
          <a:xfrm>
            <a:off x="5092419" y="1123951"/>
            <a:ext cx="4540533" cy="5113338"/>
          </a:xfrm>
        </p:spPr>
        <p:txBody>
          <a:bodyPr/>
          <a:lstStyle>
            <a:lvl1pPr marL="167057" indent="-167057">
              <a:buClr>
                <a:schemeClr val="accent1"/>
              </a:buClr>
              <a:buSzPct val="90000"/>
              <a:defRPr lang="pt-BR" sz="1477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489448" indent="-155334">
              <a:buClr>
                <a:schemeClr val="accent1"/>
              </a:buClr>
              <a:defRPr sz="1292">
                <a:solidFill>
                  <a:srgbClr val="5A5A5A"/>
                </a:solidFill>
                <a:latin typeface="+mn-lt"/>
              </a:defRPr>
            </a:lvl2pPr>
            <a:lvl3pPr marL="742964" indent="-145076">
              <a:buClr>
                <a:schemeClr val="accent1"/>
              </a:buClr>
              <a:defRPr sz="1292">
                <a:solidFill>
                  <a:srgbClr val="5A5A5A"/>
                </a:solidFill>
                <a:latin typeface="+mn-lt"/>
              </a:defRPr>
            </a:lvl3pPr>
            <a:lvl4pPr marL="995015" indent="-145076">
              <a:buClr>
                <a:schemeClr val="accent1"/>
              </a:buClr>
              <a:defRPr sz="1292">
                <a:solidFill>
                  <a:srgbClr val="5A5A5A"/>
                </a:solidFill>
                <a:latin typeface="+mn-lt"/>
              </a:defRPr>
            </a:lvl4pPr>
            <a:lvl5pPr marL="1330594" indent="-211020">
              <a:buClr>
                <a:schemeClr val="accent1"/>
              </a:buClr>
              <a:defRPr sz="1292">
                <a:solidFill>
                  <a:srgbClr val="5A5A5A"/>
                </a:solidFill>
                <a:latin typeface="+mn-lt"/>
              </a:defRPr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8" name="Espaço Reservado para Título 2"/>
          <p:cNvSpPr>
            <a:spLocks noGrp="1"/>
          </p:cNvSpPr>
          <p:nvPr>
            <p:ph type="title"/>
          </p:nvPr>
        </p:nvSpPr>
        <p:spPr>
          <a:xfrm>
            <a:off x="267757" y="125700"/>
            <a:ext cx="8646056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3585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2 colunas e 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73050" y="1628779"/>
            <a:ext cx="4535488" cy="4608510"/>
          </a:xfrm>
        </p:spPr>
        <p:txBody>
          <a:bodyPr/>
          <a:lstStyle>
            <a:lvl1pPr marL="167057" indent="-167057">
              <a:buClr>
                <a:schemeClr val="accent1"/>
              </a:buClr>
              <a:buSzPct val="90000"/>
              <a:defRPr lang="pt-BR" sz="1477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489448" indent="-155334">
              <a:buClr>
                <a:schemeClr val="accent1"/>
              </a:buClr>
              <a:defRPr sz="1292">
                <a:solidFill>
                  <a:srgbClr val="5A5A5A"/>
                </a:solidFill>
                <a:latin typeface="+mn-lt"/>
              </a:defRPr>
            </a:lvl2pPr>
            <a:lvl3pPr marL="742964" indent="-145076">
              <a:buClr>
                <a:schemeClr val="accent1"/>
              </a:buClr>
              <a:defRPr sz="1108">
                <a:solidFill>
                  <a:srgbClr val="5A5A5A"/>
                </a:solidFill>
                <a:latin typeface="+mn-lt"/>
              </a:defRPr>
            </a:lvl3pPr>
            <a:lvl4pPr marL="995015" indent="-145076">
              <a:buClr>
                <a:schemeClr val="accent1"/>
              </a:buClr>
              <a:defRPr sz="1108">
                <a:solidFill>
                  <a:srgbClr val="5A5A5A"/>
                </a:solidFill>
                <a:latin typeface="+mn-lt"/>
              </a:defRPr>
            </a:lvl4pPr>
            <a:lvl5pPr marL="1330594" indent="-211020">
              <a:buClr>
                <a:schemeClr val="accent1"/>
              </a:buClr>
              <a:defRPr sz="1108">
                <a:solidFill>
                  <a:srgbClr val="5A5A5A"/>
                </a:solidFill>
                <a:latin typeface="+mn-lt"/>
              </a:defRPr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1" name="Espaço Reservado para Conteúdo 2"/>
          <p:cNvSpPr>
            <a:spLocks noGrp="1"/>
          </p:cNvSpPr>
          <p:nvPr>
            <p:ph sz="half" idx="10"/>
          </p:nvPr>
        </p:nvSpPr>
        <p:spPr>
          <a:xfrm>
            <a:off x="5097590" y="1628780"/>
            <a:ext cx="4535360" cy="4608511"/>
          </a:xfrm>
        </p:spPr>
        <p:txBody>
          <a:bodyPr/>
          <a:lstStyle>
            <a:lvl1pPr marL="167057" indent="-167057">
              <a:buClr>
                <a:schemeClr val="accent1"/>
              </a:buClr>
              <a:buSzPct val="90000"/>
              <a:defRPr lang="pt-BR" sz="1477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489448" indent="-155334">
              <a:buClr>
                <a:schemeClr val="accent1"/>
              </a:buClr>
              <a:defRPr sz="1292">
                <a:solidFill>
                  <a:srgbClr val="5A5A5A"/>
                </a:solidFill>
                <a:latin typeface="+mn-lt"/>
              </a:defRPr>
            </a:lvl2pPr>
            <a:lvl3pPr marL="742964" indent="-145076">
              <a:buClr>
                <a:schemeClr val="accent1"/>
              </a:buClr>
              <a:defRPr sz="1108">
                <a:solidFill>
                  <a:srgbClr val="5A5A5A"/>
                </a:solidFill>
                <a:latin typeface="+mn-lt"/>
              </a:defRPr>
            </a:lvl3pPr>
            <a:lvl4pPr marL="995015" indent="-145076">
              <a:buClr>
                <a:schemeClr val="accent1"/>
              </a:buClr>
              <a:defRPr sz="1108">
                <a:solidFill>
                  <a:srgbClr val="5A5A5A"/>
                </a:solidFill>
                <a:latin typeface="+mn-lt"/>
              </a:defRPr>
            </a:lvl4pPr>
            <a:lvl5pPr marL="1330594" indent="-211020">
              <a:buClr>
                <a:schemeClr val="accent1"/>
              </a:buClr>
              <a:defRPr sz="1108">
                <a:solidFill>
                  <a:srgbClr val="5A5A5A"/>
                </a:solidFill>
                <a:latin typeface="+mn-lt"/>
              </a:defRPr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3" name="Espaço Reservado para Conteúdo 7"/>
          <p:cNvSpPr>
            <a:spLocks noGrp="1"/>
          </p:cNvSpPr>
          <p:nvPr>
            <p:ph sz="quarter" idx="11"/>
          </p:nvPr>
        </p:nvSpPr>
        <p:spPr>
          <a:xfrm>
            <a:off x="273050" y="1124680"/>
            <a:ext cx="4533148" cy="359764"/>
          </a:xfrm>
        </p:spPr>
        <p:txBody>
          <a:bodyPr anchor="ctr"/>
          <a:lstStyle>
            <a:lvl1pPr marL="0" indent="0">
              <a:buNone/>
              <a:defRPr sz="1477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14" name="Espaço Reservado para Conteúdo 7"/>
          <p:cNvSpPr>
            <a:spLocks noGrp="1"/>
          </p:cNvSpPr>
          <p:nvPr>
            <p:ph sz="quarter" idx="13"/>
          </p:nvPr>
        </p:nvSpPr>
        <p:spPr>
          <a:xfrm>
            <a:off x="5095284" y="1124680"/>
            <a:ext cx="4535360" cy="359764"/>
          </a:xfrm>
        </p:spPr>
        <p:txBody>
          <a:bodyPr anchor="ctr"/>
          <a:lstStyle>
            <a:lvl1pPr marL="0" indent="0">
              <a:buNone/>
              <a:defRPr sz="1477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10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4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5733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údo com subtíulo, 2 colunas 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72920" y="1628780"/>
            <a:ext cx="4535618" cy="4608513"/>
          </a:xfrm>
        </p:spPr>
        <p:txBody>
          <a:bodyPr/>
          <a:lstStyle>
            <a:lvl1pPr marL="167057" indent="-167057">
              <a:buClr>
                <a:schemeClr val="accent1"/>
              </a:buClr>
              <a:buSzPct val="90000"/>
              <a:defRPr lang="pt-BR" sz="1477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489448" indent="-155334">
              <a:buClr>
                <a:schemeClr val="accent1"/>
              </a:buClr>
              <a:defRPr sz="1292">
                <a:solidFill>
                  <a:srgbClr val="5A5A5A"/>
                </a:solidFill>
                <a:latin typeface="+mn-lt"/>
              </a:defRPr>
            </a:lvl2pPr>
            <a:lvl3pPr marL="742964" indent="-145076">
              <a:buClr>
                <a:schemeClr val="accent1"/>
              </a:buClr>
              <a:defRPr sz="1108">
                <a:solidFill>
                  <a:srgbClr val="5A5A5A"/>
                </a:solidFill>
                <a:latin typeface="+mn-lt"/>
              </a:defRPr>
            </a:lvl3pPr>
            <a:lvl4pPr marL="995015" indent="-145076">
              <a:buClr>
                <a:schemeClr val="accent1"/>
              </a:buClr>
              <a:defRPr sz="1108">
                <a:solidFill>
                  <a:srgbClr val="5A5A5A"/>
                </a:solidFill>
                <a:latin typeface="+mn-lt"/>
              </a:defRPr>
            </a:lvl4pPr>
            <a:lvl5pPr marL="1330594" indent="-211020">
              <a:buClr>
                <a:schemeClr val="accent1"/>
              </a:buClr>
              <a:defRPr sz="1108">
                <a:solidFill>
                  <a:srgbClr val="5A5A5A"/>
                </a:solidFill>
                <a:latin typeface="+mn-lt"/>
              </a:defRPr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0"/>
          </p:nvPr>
        </p:nvSpPr>
        <p:spPr>
          <a:xfrm>
            <a:off x="5097594" y="1628780"/>
            <a:ext cx="4535359" cy="4608513"/>
          </a:xfrm>
        </p:spPr>
        <p:txBody>
          <a:bodyPr/>
          <a:lstStyle>
            <a:lvl1pPr marL="167057" indent="-167057">
              <a:buClr>
                <a:schemeClr val="accent1"/>
              </a:buClr>
              <a:buSzPct val="90000"/>
              <a:defRPr lang="pt-BR" sz="1477" b="0" dirty="0" smtClean="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489448" indent="-155334">
              <a:buClr>
                <a:schemeClr val="accent1"/>
              </a:buClr>
              <a:defRPr sz="1292">
                <a:solidFill>
                  <a:srgbClr val="5A5A5A"/>
                </a:solidFill>
                <a:latin typeface="+mn-lt"/>
              </a:defRPr>
            </a:lvl2pPr>
            <a:lvl3pPr marL="742964" indent="-145076">
              <a:buClr>
                <a:schemeClr val="accent1"/>
              </a:buClr>
              <a:defRPr sz="1108">
                <a:solidFill>
                  <a:srgbClr val="5A5A5A"/>
                </a:solidFill>
                <a:latin typeface="+mn-lt"/>
              </a:defRPr>
            </a:lvl3pPr>
            <a:lvl4pPr marL="995015" indent="-145076">
              <a:buClr>
                <a:schemeClr val="accent1"/>
              </a:buClr>
              <a:defRPr sz="1108">
                <a:solidFill>
                  <a:srgbClr val="5A5A5A"/>
                </a:solidFill>
                <a:latin typeface="+mn-lt"/>
              </a:defRPr>
            </a:lvl4pPr>
            <a:lvl5pPr marL="1330594" indent="-211020">
              <a:buClr>
                <a:schemeClr val="accent1"/>
              </a:buClr>
              <a:defRPr sz="1108">
                <a:solidFill>
                  <a:srgbClr val="5A5A5A"/>
                </a:solidFill>
                <a:latin typeface="+mn-lt"/>
              </a:defRPr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Conteúdo 7"/>
          <p:cNvSpPr>
            <a:spLocks noGrp="1"/>
          </p:cNvSpPr>
          <p:nvPr>
            <p:ph sz="quarter" idx="11"/>
          </p:nvPr>
        </p:nvSpPr>
        <p:spPr>
          <a:xfrm>
            <a:off x="272804" y="1124686"/>
            <a:ext cx="4535739" cy="360235"/>
          </a:xfrm>
        </p:spPr>
        <p:txBody>
          <a:bodyPr anchor="ctr"/>
          <a:lstStyle>
            <a:lvl1pPr marL="0" indent="0">
              <a:buNone/>
              <a:defRPr sz="1477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Conteúdo 7"/>
          <p:cNvSpPr>
            <a:spLocks noGrp="1"/>
          </p:cNvSpPr>
          <p:nvPr>
            <p:ph sz="quarter" idx="13"/>
          </p:nvPr>
        </p:nvSpPr>
        <p:spPr>
          <a:xfrm>
            <a:off x="5097592" y="1124686"/>
            <a:ext cx="4535361" cy="360235"/>
          </a:xfrm>
        </p:spPr>
        <p:txBody>
          <a:bodyPr anchor="ctr"/>
          <a:lstStyle>
            <a:lvl1pPr marL="0" indent="0">
              <a:buNone/>
              <a:defRPr sz="1477" b="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7" name="Espaço Reservado para Texto 5"/>
          <p:cNvSpPr>
            <a:spLocks noGrp="1"/>
          </p:cNvSpPr>
          <p:nvPr>
            <p:ph type="body" sz="quarter" idx="14"/>
          </p:nvPr>
        </p:nvSpPr>
        <p:spPr>
          <a:xfrm>
            <a:off x="273054" y="548600"/>
            <a:ext cx="8640763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662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10" name="Espaço Reservado para Título 2"/>
          <p:cNvSpPr>
            <a:spLocks noGrp="1"/>
          </p:cNvSpPr>
          <p:nvPr>
            <p:ph type="title"/>
          </p:nvPr>
        </p:nvSpPr>
        <p:spPr>
          <a:xfrm>
            <a:off x="273650" y="125700"/>
            <a:ext cx="8640164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1247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sor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/>
          </p:cNvSpPr>
          <p:nvPr userDrawn="1"/>
        </p:nvSpPr>
        <p:spPr bwMode="auto">
          <a:xfrm>
            <a:off x="3705226" y="1628775"/>
            <a:ext cx="779463" cy="1720850"/>
          </a:xfrm>
          <a:custGeom>
            <a:avLst/>
            <a:gdLst>
              <a:gd name="T0" fmla="*/ 2147483647 w 125"/>
              <a:gd name="T1" fmla="*/ 2147483647 h 276"/>
              <a:gd name="T2" fmla="*/ 2147483647 w 125"/>
              <a:gd name="T3" fmla="*/ 2147483647 h 276"/>
              <a:gd name="T4" fmla="*/ 2147483647 w 125"/>
              <a:gd name="T5" fmla="*/ 2147483647 h 276"/>
              <a:gd name="T6" fmla="*/ 0 w 125"/>
              <a:gd name="T7" fmla="*/ 2147483647 h 276"/>
              <a:gd name="T8" fmla="*/ 2147483647 w 125"/>
              <a:gd name="T9" fmla="*/ 0 h 276"/>
              <a:gd name="T10" fmla="*/ 2147483647 w 125"/>
              <a:gd name="T11" fmla="*/ 0 h 276"/>
              <a:gd name="T12" fmla="*/ 2147483647 w 125"/>
              <a:gd name="T13" fmla="*/ 2147483647 h 276"/>
              <a:gd name="T14" fmla="*/ 2147483647 w 125"/>
              <a:gd name="T15" fmla="*/ 2147483647 h 276"/>
              <a:gd name="T16" fmla="*/ 2147483647 w 125"/>
              <a:gd name="T17" fmla="*/ 2147483647 h 27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25" h="276">
                <a:moveTo>
                  <a:pt x="63" y="57"/>
                </a:moveTo>
                <a:lnTo>
                  <a:pt x="61" y="57"/>
                </a:lnTo>
                <a:lnTo>
                  <a:pt x="9" y="83"/>
                </a:lnTo>
                <a:lnTo>
                  <a:pt x="0" y="36"/>
                </a:lnTo>
                <a:lnTo>
                  <a:pt x="73" y="0"/>
                </a:lnTo>
                <a:lnTo>
                  <a:pt x="125" y="0"/>
                </a:lnTo>
                <a:lnTo>
                  <a:pt x="125" y="276"/>
                </a:lnTo>
                <a:lnTo>
                  <a:pt x="63" y="276"/>
                </a:lnTo>
                <a:lnTo>
                  <a:pt x="63" y="57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 sz="1350" dirty="0">
              <a:solidFill>
                <a:prstClr val="black"/>
              </a:solidFill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4736971" y="3645030"/>
            <a:ext cx="4465637" cy="863600"/>
          </a:xfrm>
        </p:spPr>
        <p:txBody>
          <a:bodyPr anchor="t">
            <a:normAutofit/>
          </a:bodyPr>
          <a:lstStyle>
            <a:lvl1pPr>
              <a:defRPr sz="15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36971" y="1781562"/>
            <a:ext cx="4464620" cy="1728240"/>
          </a:xfrm>
          <a:prstGeom prst="rect">
            <a:avLst/>
          </a:prstGeom>
        </p:spPr>
        <p:txBody>
          <a:bodyPr anchor="b"/>
          <a:lstStyle>
            <a:lvl1pPr>
              <a:defRPr lang="pt-BR" sz="2400" b="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7456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sor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/>
          </p:cNvSpPr>
          <p:nvPr userDrawn="1"/>
        </p:nvSpPr>
        <p:spPr bwMode="auto">
          <a:xfrm>
            <a:off x="3262314" y="1620838"/>
            <a:ext cx="1222375" cy="1744662"/>
          </a:xfrm>
          <a:custGeom>
            <a:avLst/>
            <a:gdLst>
              <a:gd name="T0" fmla="*/ 0 w 83"/>
              <a:gd name="T1" fmla="*/ 2147483647 h 119"/>
              <a:gd name="T2" fmla="*/ 0 w 83"/>
              <a:gd name="T3" fmla="*/ 2147483647 h 119"/>
              <a:gd name="T4" fmla="*/ 2147483647 w 83"/>
              <a:gd name="T5" fmla="*/ 2147483647 h 119"/>
              <a:gd name="T6" fmla="*/ 2147483647 w 83"/>
              <a:gd name="T7" fmla="*/ 2147483647 h 119"/>
              <a:gd name="T8" fmla="*/ 2147483647 w 83"/>
              <a:gd name="T9" fmla="*/ 2147483647 h 119"/>
              <a:gd name="T10" fmla="*/ 2147483647 w 83"/>
              <a:gd name="T11" fmla="*/ 2147483647 h 119"/>
              <a:gd name="T12" fmla="*/ 2147483647 w 83"/>
              <a:gd name="T13" fmla="*/ 2147483647 h 119"/>
              <a:gd name="T14" fmla="*/ 2147483647 w 83"/>
              <a:gd name="T15" fmla="*/ 0 h 119"/>
              <a:gd name="T16" fmla="*/ 2147483647 w 83"/>
              <a:gd name="T17" fmla="*/ 2147483647 h 119"/>
              <a:gd name="T18" fmla="*/ 2147483647 w 83"/>
              <a:gd name="T19" fmla="*/ 2147483647 h 119"/>
              <a:gd name="T20" fmla="*/ 2147483647 w 83"/>
              <a:gd name="T21" fmla="*/ 2147483647 h 119"/>
              <a:gd name="T22" fmla="*/ 2147483647 w 83"/>
              <a:gd name="T23" fmla="*/ 2147483647 h 119"/>
              <a:gd name="T24" fmla="*/ 2147483647 w 83"/>
              <a:gd name="T25" fmla="*/ 2147483647 h 119"/>
              <a:gd name="T26" fmla="*/ 2147483647 w 83"/>
              <a:gd name="T27" fmla="*/ 2147483647 h 119"/>
              <a:gd name="T28" fmla="*/ 0 w 83"/>
              <a:gd name="T29" fmla="*/ 2147483647 h 119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83" h="119">
                <a:moveTo>
                  <a:pt x="0" y="119"/>
                </a:moveTo>
                <a:cubicBezTo>
                  <a:pt x="0" y="103"/>
                  <a:pt x="0" y="103"/>
                  <a:pt x="0" y="103"/>
                </a:cubicBezTo>
                <a:cubicBezTo>
                  <a:pt x="15" y="89"/>
                  <a:pt x="15" y="89"/>
                  <a:pt x="15" y="89"/>
                </a:cubicBezTo>
                <a:cubicBezTo>
                  <a:pt x="41" y="66"/>
                  <a:pt x="53" y="53"/>
                  <a:pt x="53" y="39"/>
                </a:cubicBezTo>
                <a:cubicBezTo>
                  <a:pt x="53" y="30"/>
                  <a:pt x="48" y="22"/>
                  <a:pt x="34" y="22"/>
                </a:cubicBezTo>
                <a:cubicBezTo>
                  <a:pt x="24" y="22"/>
                  <a:pt x="15" y="27"/>
                  <a:pt x="9" y="32"/>
                </a:cubicBezTo>
                <a:cubicBezTo>
                  <a:pt x="1" y="12"/>
                  <a:pt x="1" y="12"/>
                  <a:pt x="1" y="12"/>
                </a:cubicBezTo>
                <a:cubicBezTo>
                  <a:pt x="10" y="6"/>
                  <a:pt x="24" y="0"/>
                  <a:pt x="39" y="0"/>
                </a:cubicBezTo>
                <a:cubicBezTo>
                  <a:pt x="66" y="0"/>
                  <a:pt x="81" y="16"/>
                  <a:pt x="81" y="37"/>
                </a:cubicBezTo>
                <a:cubicBezTo>
                  <a:pt x="81" y="56"/>
                  <a:pt x="66" y="72"/>
                  <a:pt x="49" y="87"/>
                </a:cubicBezTo>
                <a:cubicBezTo>
                  <a:pt x="39" y="96"/>
                  <a:pt x="39" y="96"/>
                  <a:pt x="39" y="96"/>
                </a:cubicBezTo>
                <a:cubicBezTo>
                  <a:pt x="39" y="97"/>
                  <a:pt x="39" y="97"/>
                  <a:pt x="39" y="97"/>
                </a:cubicBezTo>
                <a:cubicBezTo>
                  <a:pt x="83" y="97"/>
                  <a:pt x="83" y="97"/>
                  <a:pt x="83" y="97"/>
                </a:cubicBezTo>
                <a:cubicBezTo>
                  <a:pt x="83" y="119"/>
                  <a:pt x="83" y="119"/>
                  <a:pt x="83" y="119"/>
                </a:cubicBezTo>
                <a:lnTo>
                  <a:pt x="0" y="119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 sz="1350" dirty="0">
              <a:solidFill>
                <a:prstClr val="black"/>
              </a:solidFill>
            </a:endParaRPr>
          </a:p>
        </p:txBody>
      </p:sp>
      <p:sp>
        <p:nvSpPr>
          <p:cNvPr id="5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4736971" y="3645030"/>
            <a:ext cx="4465637" cy="863600"/>
          </a:xfrm>
        </p:spPr>
        <p:txBody>
          <a:bodyPr anchor="t">
            <a:normAutofit/>
          </a:bodyPr>
          <a:lstStyle>
            <a:lvl1pPr>
              <a:defRPr sz="15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736971" y="1781562"/>
            <a:ext cx="4464620" cy="1728240"/>
          </a:xfrm>
          <a:prstGeom prst="rect">
            <a:avLst/>
          </a:prstGeom>
        </p:spPr>
        <p:txBody>
          <a:bodyPr anchor="b"/>
          <a:lstStyle>
            <a:lvl1pPr>
              <a:defRPr lang="pt-BR" sz="2400" b="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7980093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sor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9"/>
          <p:cNvSpPr>
            <a:spLocks/>
          </p:cNvSpPr>
          <p:nvPr userDrawn="1"/>
        </p:nvSpPr>
        <p:spPr bwMode="auto">
          <a:xfrm>
            <a:off x="3310378" y="1628783"/>
            <a:ext cx="1174310" cy="1706563"/>
          </a:xfrm>
          <a:custGeom>
            <a:avLst/>
            <a:gdLst>
              <a:gd name="T0" fmla="*/ 2147483647 w 83"/>
              <a:gd name="T1" fmla="*/ 2147483647 h 121"/>
              <a:gd name="T2" fmla="*/ 2147483647 w 83"/>
              <a:gd name="T3" fmla="*/ 2147483647 h 121"/>
              <a:gd name="T4" fmla="*/ 2147483647 w 83"/>
              <a:gd name="T5" fmla="*/ 2147483647 h 121"/>
              <a:gd name="T6" fmla="*/ 2147483647 w 83"/>
              <a:gd name="T7" fmla="*/ 2147483647 h 121"/>
              <a:gd name="T8" fmla="*/ 2147483647 w 83"/>
              <a:gd name="T9" fmla="*/ 2147483647 h 121"/>
              <a:gd name="T10" fmla="*/ 2147483647 w 83"/>
              <a:gd name="T11" fmla="*/ 2147483647 h 121"/>
              <a:gd name="T12" fmla="*/ 2147483647 w 83"/>
              <a:gd name="T13" fmla="*/ 2147483647 h 121"/>
              <a:gd name="T14" fmla="*/ 2147483647 w 83"/>
              <a:gd name="T15" fmla="*/ 2147483647 h 121"/>
              <a:gd name="T16" fmla="*/ 2147483647 w 83"/>
              <a:gd name="T17" fmla="*/ 2147483647 h 121"/>
              <a:gd name="T18" fmla="*/ 2147483647 w 83"/>
              <a:gd name="T19" fmla="*/ 2147483647 h 121"/>
              <a:gd name="T20" fmla="*/ 2147483647 w 83"/>
              <a:gd name="T21" fmla="*/ 2147483647 h 121"/>
              <a:gd name="T22" fmla="*/ 2147483647 w 83"/>
              <a:gd name="T23" fmla="*/ 0 h 121"/>
              <a:gd name="T24" fmla="*/ 2147483647 w 83"/>
              <a:gd name="T25" fmla="*/ 2147483647 h 121"/>
              <a:gd name="T26" fmla="*/ 2147483647 w 83"/>
              <a:gd name="T27" fmla="*/ 2147483647 h 121"/>
              <a:gd name="T28" fmla="*/ 2147483647 w 83"/>
              <a:gd name="T29" fmla="*/ 2147483647 h 121"/>
              <a:gd name="T30" fmla="*/ 2147483647 w 83"/>
              <a:gd name="T31" fmla="*/ 2147483647 h 121"/>
              <a:gd name="T32" fmla="*/ 2147483647 w 83"/>
              <a:gd name="T33" fmla="*/ 2147483647 h 121"/>
              <a:gd name="T34" fmla="*/ 0 w 83"/>
              <a:gd name="T35" fmla="*/ 2147483647 h 121"/>
              <a:gd name="T36" fmla="*/ 2147483647 w 83"/>
              <a:gd name="T37" fmla="*/ 2147483647 h 12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83" h="121">
                <a:moveTo>
                  <a:pt x="5" y="92"/>
                </a:moveTo>
                <a:cubicBezTo>
                  <a:pt x="10" y="95"/>
                  <a:pt x="21" y="99"/>
                  <a:pt x="33" y="99"/>
                </a:cubicBezTo>
                <a:cubicBezTo>
                  <a:pt x="47" y="99"/>
                  <a:pt x="54" y="93"/>
                  <a:pt x="54" y="84"/>
                </a:cubicBezTo>
                <a:cubicBezTo>
                  <a:pt x="54" y="72"/>
                  <a:pt x="43" y="67"/>
                  <a:pt x="30" y="67"/>
                </a:cubicBezTo>
                <a:cubicBezTo>
                  <a:pt x="19" y="67"/>
                  <a:pt x="19" y="67"/>
                  <a:pt x="19" y="67"/>
                </a:cubicBezTo>
                <a:cubicBezTo>
                  <a:pt x="19" y="47"/>
                  <a:pt x="19" y="47"/>
                  <a:pt x="19" y="47"/>
                </a:cubicBezTo>
                <a:cubicBezTo>
                  <a:pt x="30" y="47"/>
                  <a:pt x="30" y="47"/>
                  <a:pt x="30" y="47"/>
                </a:cubicBezTo>
                <a:cubicBezTo>
                  <a:pt x="39" y="47"/>
                  <a:pt x="51" y="44"/>
                  <a:pt x="51" y="34"/>
                </a:cubicBezTo>
                <a:cubicBezTo>
                  <a:pt x="51" y="27"/>
                  <a:pt x="45" y="22"/>
                  <a:pt x="34" y="22"/>
                </a:cubicBezTo>
                <a:cubicBezTo>
                  <a:pt x="24" y="22"/>
                  <a:pt x="14" y="26"/>
                  <a:pt x="9" y="29"/>
                </a:cubicBezTo>
                <a:cubicBezTo>
                  <a:pt x="4" y="9"/>
                  <a:pt x="4" y="9"/>
                  <a:pt x="4" y="9"/>
                </a:cubicBezTo>
                <a:cubicBezTo>
                  <a:pt x="11" y="4"/>
                  <a:pt x="25" y="0"/>
                  <a:pt x="40" y="0"/>
                </a:cubicBezTo>
                <a:cubicBezTo>
                  <a:pt x="65" y="0"/>
                  <a:pt x="79" y="13"/>
                  <a:pt x="79" y="29"/>
                </a:cubicBezTo>
                <a:cubicBezTo>
                  <a:pt x="79" y="42"/>
                  <a:pt x="72" y="52"/>
                  <a:pt x="57" y="56"/>
                </a:cubicBezTo>
                <a:cubicBezTo>
                  <a:pt x="57" y="57"/>
                  <a:pt x="57" y="57"/>
                  <a:pt x="57" y="57"/>
                </a:cubicBezTo>
                <a:cubicBezTo>
                  <a:pt x="71" y="59"/>
                  <a:pt x="83" y="70"/>
                  <a:pt x="83" y="85"/>
                </a:cubicBezTo>
                <a:cubicBezTo>
                  <a:pt x="83" y="106"/>
                  <a:pt x="64" y="121"/>
                  <a:pt x="35" y="121"/>
                </a:cubicBezTo>
                <a:cubicBezTo>
                  <a:pt x="20" y="121"/>
                  <a:pt x="7" y="117"/>
                  <a:pt x="0" y="113"/>
                </a:cubicBezTo>
                <a:lnTo>
                  <a:pt x="5" y="92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 sz="1350" dirty="0">
              <a:solidFill>
                <a:prstClr val="black"/>
              </a:solidFill>
            </a:endParaRPr>
          </a:p>
        </p:txBody>
      </p:sp>
      <p:sp>
        <p:nvSpPr>
          <p:cNvPr id="5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4736971" y="3645030"/>
            <a:ext cx="4465637" cy="863600"/>
          </a:xfrm>
        </p:spPr>
        <p:txBody>
          <a:bodyPr anchor="t">
            <a:normAutofit/>
          </a:bodyPr>
          <a:lstStyle>
            <a:lvl1pPr>
              <a:defRPr sz="15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736971" y="1781562"/>
            <a:ext cx="4464620" cy="1728240"/>
          </a:xfrm>
          <a:prstGeom prst="rect">
            <a:avLst/>
          </a:prstGeom>
        </p:spPr>
        <p:txBody>
          <a:bodyPr anchor="b"/>
          <a:lstStyle>
            <a:lvl1pPr>
              <a:defRPr lang="pt-BR" sz="2400" b="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134057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sor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0"/>
          <p:cNvSpPr>
            <a:spLocks noEditPoints="1"/>
          </p:cNvSpPr>
          <p:nvPr userDrawn="1"/>
        </p:nvSpPr>
        <p:spPr bwMode="auto">
          <a:xfrm>
            <a:off x="3132138" y="1631950"/>
            <a:ext cx="1352550" cy="1720850"/>
          </a:xfrm>
          <a:custGeom>
            <a:avLst/>
            <a:gdLst>
              <a:gd name="T0" fmla="*/ 2147483647 w 92"/>
              <a:gd name="T1" fmla="*/ 2147483647 h 117"/>
              <a:gd name="T2" fmla="*/ 2147483647 w 92"/>
              <a:gd name="T3" fmla="*/ 2147483647 h 117"/>
              <a:gd name="T4" fmla="*/ 0 w 92"/>
              <a:gd name="T5" fmla="*/ 2147483647 h 117"/>
              <a:gd name="T6" fmla="*/ 0 w 92"/>
              <a:gd name="T7" fmla="*/ 2147483647 h 117"/>
              <a:gd name="T8" fmla="*/ 2147483647 w 92"/>
              <a:gd name="T9" fmla="*/ 0 h 117"/>
              <a:gd name="T10" fmla="*/ 2147483647 w 92"/>
              <a:gd name="T11" fmla="*/ 0 h 117"/>
              <a:gd name="T12" fmla="*/ 2147483647 w 92"/>
              <a:gd name="T13" fmla="*/ 2147483647 h 117"/>
              <a:gd name="T14" fmla="*/ 2147483647 w 92"/>
              <a:gd name="T15" fmla="*/ 2147483647 h 117"/>
              <a:gd name="T16" fmla="*/ 2147483647 w 92"/>
              <a:gd name="T17" fmla="*/ 2147483647 h 117"/>
              <a:gd name="T18" fmla="*/ 2147483647 w 92"/>
              <a:gd name="T19" fmla="*/ 2147483647 h 117"/>
              <a:gd name="T20" fmla="*/ 2147483647 w 92"/>
              <a:gd name="T21" fmla="*/ 2147483647 h 117"/>
              <a:gd name="T22" fmla="*/ 2147483647 w 92"/>
              <a:gd name="T23" fmla="*/ 2147483647 h 117"/>
              <a:gd name="T24" fmla="*/ 2147483647 w 92"/>
              <a:gd name="T25" fmla="*/ 2147483647 h 117"/>
              <a:gd name="T26" fmla="*/ 2147483647 w 92"/>
              <a:gd name="T27" fmla="*/ 2147483647 h 117"/>
              <a:gd name="T28" fmla="*/ 2147483647 w 92"/>
              <a:gd name="T29" fmla="*/ 2147483647 h 117"/>
              <a:gd name="T30" fmla="*/ 2147483647 w 92"/>
              <a:gd name="T31" fmla="*/ 2147483647 h 117"/>
              <a:gd name="T32" fmla="*/ 2147483647 w 92"/>
              <a:gd name="T33" fmla="*/ 2147483647 h 117"/>
              <a:gd name="T34" fmla="*/ 2147483647 w 92"/>
              <a:gd name="T35" fmla="*/ 2147483647 h 117"/>
              <a:gd name="T36" fmla="*/ 2147483647 w 92"/>
              <a:gd name="T37" fmla="*/ 2147483647 h 117"/>
              <a:gd name="T38" fmla="*/ 2147483647 w 92"/>
              <a:gd name="T39" fmla="*/ 2147483647 h 11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92" h="117">
                <a:moveTo>
                  <a:pt x="52" y="117"/>
                </a:moveTo>
                <a:cubicBezTo>
                  <a:pt x="52" y="89"/>
                  <a:pt x="52" y="89"/>
                  <a:pt x="52" y="89"/>
                </a:cubicBezTo>
                <a:cubicBezTo>
                  <a:pt x="0" y="89"/>
                  <a:pt x="0" y="89"/>
                  <a:pt x="0" y="89"/>
                </a:cubicBezTo>
                <a:cubicBezTo>
                  <a:pt x="0" y="71"/>
                  <a:pt x="0" y="71"/>
                  <a:pt x="0" y="71"/>
                </a:cubicBezTo>
                <a:cubicBezTo>
                  <a:pt x="44" y="0"/>
                  <a:pt x="44" y="0"/>
                  <a:pt x="44" y="0"/>
                </a:cubicBezTo>
                <a:cubicBezTo>
                  <a:pt x="78" y="0"/>
                  <a:pt x="78" y="0"/>
                  <a:pt x="78" y="0"/>
                </a:cubicBezTo>
                <a:cubicBezTo>
                  <a:pt x="78" y="69"/>
                  <a:pt x="78" y="69"/>
                  <a:pt x="78" y="69"/>
                </a:cubicBezTo>
                <a:cubicBezTo>
                  <a:pt x="92" y="69"/>
                  <a:pt x="92" y="69"/>
                  <a:pt x="92" y="69"/>
                </a:cubicBezTo>
                <a:cubicBezTo>
                  <a:pt x="92" y="89"/>
                  <a:pt x="92" y="89"/>
                  <a:pt x="92" y="89"/>
                </a:cubicBezTo>
                <a:cubicBezTo>
                  <a:pt x="78" y="89"/>
                  <a:pt x="78" y="89"/>
                  <a:pt x="78" y="89"/>
                </a:cubicBezTo>
                <a:cubicBezTo>
                  <a:pt x="78" y="117"/>
                  <a:pt x="78" y="117"/>
                  <a:pt x="78" y="117"/>
                </a:cubicBezTo>
                <a:lnTo>
                  <a:pt x="52" y="117"/>
                </a:lnTo>
                <a:close/>
                <a:moveTo>
                  <a:pt x="52" y="69"/>
                </a:moveTo>
                <a:cubicBezTo>
                  <a:pt x="52" y="43"/>
                  <a:pt x="52" y="43"/>
                  <a:pt x="52" y="43"/>
                </a:cubicBezTo>
                <a:cubicBezTo>
                  <a:pt x="52" y="36"/>
                  <a:pt x="52" y="29"/>
                  <a:pt x="53" y="21"/>
                </a:cubicBezTo>
                <a:cubicBezTo>
                  <a:pt x="52" y="21"/>
                  <a:pt x="52" y="21"/>
                  <a:pt x="52" y="21"/>
                </a:cubicBezTo>
                <a:cubicBezTo>
                  <a:pt x="48" y="29"/>
                  <a:pt x="45" y="35"/>
                  <a:pt x="41" y="43"/>
                </a:cubicBezTo>
                <a:cubicBezTo>
                  <a:pt x="26" y="68"/>
                  <a:pt x="26" y="68"/>
                  <a:pt x="26" y="68"/>
                </a:cubicBezTo>
                <a:cubicBezTo>
                  <a:pt x="25" y="69"/>
                  <a:pt x="25" y="69"/>
                  <a:pt x="25" y="69"/>
                </a:cubicBezTo>
                <a:lnTo>
                  <a:pt x="52" y="69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 sz="1350" dirty="0">
              <a:solidFill>
                <a:prstClr val="black"/>
              </a:solidFill>
            </a:endParaRPr>
          </a:p>
        </p:txBody>
      </p:sp>
      <p:sp>
        <p:nvSpPr>
          <p:cNvPr id="5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4736971" y="3645030"/>
            <a:ext cx="4465637" cy="863600"/>
          </a:xfrm>
        </p:spPr>
        <p:txBody>
          <a:bodyPr anchor="t">
            <a:normAutofit/>
          </a:bodyPr>
          <a:lstStyle>
            <a:lvl1pPr>
              <a:defRPr sz="15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736971" y="1781562"/>
            <a:ext cx="4464620" cy="1728240"/>
          </a:xfrm>
          <a:prstGeom prst="rect">
            <a:avLst/>
          </a:prstGeom>
        </p:spPr>
        <p:txBody>
          <a:bodyPr anchor="b"/>
          <a:lstStyle>
            <a:lvl1pPr>
              <a:defRPr lang="pt-BR" sz="2400" b="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89711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subtítulo e título de 2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3048" y="1124680"/>
            <a:ext cx="4535490" cy="359994"/>
          </a:xfrm>
        </p:spPr>
        <p:txBody>
          <a:bodyPr anchor="ctr"/>
          <a:lstStyle>
            <a:lvl1pPr marL="0" indent="0">
              <a:buClr>
                <a:srgbClr val="1D4080"/>
              </a:buClr>
              <a:buNone/>
              <a:defRPr sz="1600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Conteúdo 2"/>
          <p:cNvSpPr>
            <a:spLocks noGrp="1"/>
          </p:cNvSpPr>
          <p:nvPr>
            <p:ph idx="11"/>
          </p:nvPr>
        </p:nvSpPr>
        <p:spPr>
          <a:xfrm>
            <a:off x="5097462" y="1124680"/>
            <a:ext cx="4536187" cy="359994"/>
          </a:xfrm>
        </p:spPr>
        <p:txBody>
          <a:bodyPr anchor="ctr"/>
          <a:lstStyle>
            <a:lvl1pPr marL="0" indent="0">
              <a:buClr>
                <a:srgbClr val="1D4080"/>
              </a:buClr>
              <a:buNone/>
              <a:defRPr sz="1600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8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273050" y="548600"/>
            <a:ext cx="8640762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8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Espaço Reservado para Título 2"/>
          <p:cNvSpPr>
            <a:spLocks noGrp="1"/>
          </p:cNvSpPr>
          <p:nvPr>
            <p:ph type="title"/>
          </p:nvPr>
        </p:nvSpPr>
        <p:spPr>
          <a:xfrm>
            <a:off x="273049" y="125700"/>
            <a:ext cx="8640763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4079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sor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 userDrawn="1"/>
        </p:nvSpPr>
        <p:spPr bwMode="auto">
          <a:xfrm>
            <a:off x="3269580" y="1605173"/>
            <a:ext cx="1215113" cy="1742873"/>
          </a:xfrm>
          <a:custGeom>
            <a:avLst/>
            <a:gdLst>
              <a:gd name="T0" fmla="*/ 2147483647 w 83"/>
              <a:gd name="T1" fmla="*/ 2147483647 h 119"/>
              <a:gd name="T2" fmla="*/ 2147483647 w 83"/>
              <a:gd name="T3" fmla="*/ 2147483647 h 119"/>
              <a:gd name="T4" fmla="*/ 2147483647 w 83"/>
              <a:gd name="T5" fmla="*/ 2147483647 h 119"/>
              <a:gd name="T6" fmla="*/ 2147483647 w 83"/>
              <a:gd name="T7" fmla="*/ 2147483647 h 119"/>
              <a:gd name="T8" fmla="*/ 2147483647 w 83"/>
              <a:gd name="T9" fmla="*/ 2147483647 h 119"/>
              <a:gd name="T10" fmla="*/ 2147483647 w 83"/>
              <a:gd name="T11" fmla="*/ 2147483647 h 119"/>
              <a:gd name="T12" fmla="*/ 2147483647 w 83"/>
              <a:gd name="T13" fmla="*/ 2147483647 h 119"/>
              <a:gd name="T14" fmla="*/ 0 w 83"/>
              <a:gd name="T15" fmla="*/ 2147483647 h 119"/>
              <a:gd name="T16" fmla="*/ 2147483647 w 83"/>
              <a:gd name="T17" fmla="*/ 2147483647 h 119"/>
              <a:gd name="T18" fmla="*/ 2147483647 w 83"/>
              <a:gd name="T19" fmla="*/ 2147483647 h 119"/>
              <a:gd name="T20" fmla="*/ 2147483647 w 83"/>
              <a:gd name="T21" fmla="*/ 2147483647 h 119"/>
              <a:gd name="T22" fmla="*/ 2147483647 w 83"/>
              <a:gd name="T23" fmla="*/ 2147483647 h 119"/>
              <a:gd name="T24" fmla="*/ 2147483647 w 83"/>
              <a:gd name="T25" fmla="*/ 2147483647 h 119"/>
              <a:gd name="T26" fmla="*/ 2147483647 w 83"/>
              <a:gd name="T27" fmla="*/ 0 h 119"/>
              <a:gd name="T28" fmla="*/ 2147483647 w 83"/>
              <a:gd name="T29" fmla="*/ 0 h 119"/>
              <a:gd name="T30" fmla="*/ 2147483647 w 83"/>
              <a:gd name="T31" fmla="*/ 2147483647 h 119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83" h="119">
                <a:moveTo>
                  <a:pt x="79" y="23"/>
                </a:moveTo>
                <a:cubicBezTo>
                  <a:pt x="33" y="23"/>
                  <a:pt x="33" y="23"/>
                  <a:pt x="33" y="23"/>
                </a:cubicBezTo>
                <a:cubicBezTo>
                  <a:pt x="31" y="41"/>
                  <a:pt x="31" y="41"/>
                  <a:pt x="31" y="41"/>
                </a:cubicBezTo>
                <a:cubicBezTo>
                  <a:pt x="33" y="40"/>
                  <a:pt x="35" y="40"/>
                  <a:pt x="38" y="40"/>
                </a:cubicBezTo>
                <a:cubicBezTo>
                  <a:pt x="49" y="40"/>
                  <a:pt x="61" y="43"/>
                  <a:pt x="69" y="49"/>
                </a:cubicBezTo>
                <a:cubicBezTo>
                  <a:pt x="78" y="55"/>
                  <a:pt x="83" y="64"/>
                  <a:pt x="83" y="78"/>
                </a:cubicBezTo>
                <a:cubicBezTo>
                  <a:pt x="83" y="100"/>
                  <a:pt x="64" y="119"/>
                  <a:pt x="33" y="119"/>
                </a:cubicBezTo>
                <a:cubicBezTo>
                  <a:pt x="19" y="119"/>
                  <a:pt x="7" y="116"/>
                  <a:pt x="0" y="112"/>
                </a:cubicBezTo>
                <a:cubicBezTo>
                  <a:pt x="5" y="92"/>
                  <a:pt x="5" y="92"/>
                  <a:pt x="5" y="92"/>
                </a:cubicBezTo>
                <a:cubicBezTo>
                  <a:pt x="10" y="94"/>
                  <a:pt x="21" y="98"/>
                  <a:pt x="32" y="98"/>
                </a:cubicBezTo>
                <a:cubicBezTo>
                  <a:pt x="43" y="98"/>
                  <a:pt x="55" y="92"/>
                  <a:pt x="55" y="80"/>
                </a:cubicBezTo>
                <a:cubicBezTo>
                  <a:pt x="55" y="68"/>
                  <a:pt x="46" y="60"/>
                  <a:pt x="22" y="60"/>
                </a:cubicBezTo>
                <a:cubicBezTo>
                  <a:pt x="16" y="60"/>
                  <a:pt x="11" y="61"/>
                  <a:pt x="7" y="61"/>
                </a:cubicBezTo>
                <a:cubicBezTo>
                  <a:pt x="14" y="0"/>
                  <a:pt x="14" y="0"/>
                  <a:pt x="14" y="0"/>
                </a:cubicBezTo>
                <a:cubicBezTo>
                  <a:pt x="79" y="0"/>
                  <a:pt x="79" y="0"/>
                  <a:pt x="79" y="0"/>
                </a:cubicBezTo>
                <a:lnTo>
                  <a:pt x="79" y="23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 sz="1350" dirty="0">
              <a:solidFill>
                <a:prstClr val="black"/>
              </a:solidFill>
            </a:endParaRPr>
          </a:p>
        </p:txBody>
      </p:sp>
      <p:sp>
        <p:nvSpPr>
          <p:cNvPr id="5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4736971" y="3645030"/>
            <a:ext cx="4465637" cy="863600"/>
          </a:xfrm>
        </p:spPr>
        <p:txBody>
          <a:bodyPr anchor="t">
            <a:normAutofit/>
          </a:bodyPr>
          <a:lstStyle>
            <a:lvl1pPr>
              <a:defRPr sz="15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736971" y="1781562"/>
            <a:ext cx="4464620" cy="1728240"/>
          </a:xfrm>
          <a:prstGeom prst="rect">
            <a:avLst/>
          </a:prstGeom>
        </p:spPr>
        <p:txBody>
          <a:bodyPr anchor="b"/>
          <a:lstStyle>
            <a:lvl1pPr>
              <a:defRPr lang="pt-BR" sz="2400" b="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6876968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sor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/>
          <p:cNvSpPr>
            <a:spLocks noEditPoints="1"/>
          </p:cNvSpPr>
          <p:nvPr userDrawn="1"/>
        </p:nvSpPr>
        <p:spPr bwMode="auto">
          <a:xfrm>
            <a:off x="3191968" y="1628775"/>
            <a:ext cx="1292725" cy="1728788"/>
          </a:xfrm>
          <a:custGeom>
            <a:avLst/>
            <a:gdLst>
              <a:gd name="T0" fmla="*/ 2147483647 w 90"/>
              <a:gd name="T1" fmla="*/ 2147483647 h 121"/>
              <a:gd name="T2" fmla="*/ 2147483647 w 90"/>
              <a:gd name="T3" fmla="*/ 2147483647 h 121"/>
              <a:gd name="T4" fmla="*/ 2147483647 w 90"/>
              <a:gd name="T5" fmla="*/ 2147483647 h 121"/>
              <a:gd name="T6" fmla="*/ 2147483647 w 90"/>
              <a:gd name="T7" fmla="*/ 2147483647 h 121"/>
              <a:gd name="T8" fmla="*/ 2147483647 w 90"/>
              <a:gd name="T9" fmla="*/ 2147483647 h 121"/>
              <a:gd name="T10" fmla="*/ 2147483647 w 90"/>
              <a:gd name="T11" fmla="*/ 2147483647 h 121"/>
              <a:gd name="T12" fmla="*/ 2147483647 w 90"/>
              <a:gd name="T13" fmla="*/ 2147483647 h 121"/>
              <a:gd name="T14" fmla="*/ 0 w 90"/>
              <a:gd name="T15" fmla="*/ 2147483647 h 121"/>
              <a:gd name="T16" fmla="*/ 2147483647 w 90"/>
              <a:gd name="T17" fmla="*/ 2147483647 h 121"/>
              <a:gd name="T18" fmla="*/ 2147483647 w 90"/>
              <a:gd name="T19" fmla="*/ 2147483647 h 121"/>
              <a:gd name="T20" fmla="*/ 2147483647 w 90"/>
              <a:gd name="T21" fmla="*/ 0 h 121"/>
              <a:gd name="T22" fmla="*/ 2147483647 w 90"/>
              <a:gd name="T23" fmla="*/ 2147483647 h 121"/>
              <a:gd name="T24" fmla="*/ 2147483647 w 90"/>
              <a:gd name="T25" fmla="*/ 2147483647 h 121"/>
              <a:gd name="T26" fmla="*/ 2147483647 w 90"/>
              <a:gd name="T27" fmla="*/ 2147483647 h 121"/>
              <a:gd name="T28" fmla="*/ 2147483647 w 90"/>
              <a:gd name="T29" fmla="*/ 2147483647 h 121"/>
              <a:gd name="T30" fmla="*/ 2147483647 w 90"/>
              <a:gd name="T31" fmla="*/ 2147483647 h 121"/>
              <a:gd name="T32" fmla="*/ 2147483647 w 90"/>
              <a:gd name="T33" fmla="*/ 2147483647 h 121"/>
              <a:gd name="T34" fmla="*/ 2147483647 w 90"/>
              <a:gd name="T35" fmla="*/ 2147483647 h 121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90" h="121">
                <a:moveTo>
                  <a:pt x="77" y="22"/>
                </a:moveTo>
                <a:cubicBezTo>
                  <a:pt x="74" y="21"/>
                  <a:pt x="71" y="22"/>
                  <a:pt x="66" y="22"/>
                </a:cubicBezTo>
                <a:cubicBezTo>
                  <a:pt x="42" y="24"/>
                  <a:pt x="31" y="36"/>
                  <a:pt x="28" y="50"/>
                </a:cubicBezTo>
                <a:cubicBezTo>
                  <a:pt x="29" y="50"/>
                  <a:pt x="29" y="50"/>
                  <a:pt x="29" y="50"/>
                </a:cubicBezTo>
                <a:cubicBezTo>
                  <a:pt x="35" y="44"/>
                  <a:pt x="43" y="41"/>
                  <a:pt x="54" y="41"/>
                </a:cubicBezTo>
                <a:cubicBezTo>
                  <a:pt x="73" y="41"/>
                  <a:pt x="90" y="54"/>
                  <a:pt x="90" y="79"/>
                </a:cubicBezTo>
                <a:cubicBezTo>
                  <a:pt x="90" y="102"/>
                  <a:pt x="72" y="121"/>
                  <a:pt x="47" y="121"/>
                </a:cubicBezTo>
                <a:cubicBezTo>
                  <a:pt x="15" y="121"/>
                  <a:pt x="0" y="98"/>
                  <a:pt x="0" y="70"/>
                </a:cubicBezTo>
                <a:cubicBezTo>
                  <a:pt x="0" y="48"/>
                  <a:pt x="8" y="30"/>
                  <a:pt x="21" y="18"/>
                </a:cubicBezTo>
                <a:cubicBezTo>
                  <a:pt x="33" y="7"/>
                  <a:pt x="48" y="2"/>
                  <a:pt x="66" y="1"/>
                </a:cubicBezTo>
                <a:cubicBezTo>
                  <a:pt x="71" y="0"/>
                  <a:pt x="74" y="0"/>
                  <a:pt x="77" y="0"/>
                </a:cubicBezTo>
                <a:lnTo>
                  <a:pt x="77" y="22"/>
                </a:lnTo>
                <a:close/>
                <a:moveTo>
                  <a:pt x="62" y="80"/>
                </a:moveTo>
                <a:cubicBezTo>
                  <a:pt x="62" y="69"/>
                  <a:pt x="56" y="60"/>
                  <a:pt x="45" y="60"/>
                </a:cubicBezTo>
                <a:cubicBezTo>
                  <a:pt x="37" y="60"/>
                  <a:pt x="31" y="65"/>
                  <a:pt x="29" y="70"/>
                </a:cubicBezTo>
                <a:cubicBezTo>
                  <a:pt x="28" y="72"/>
                  <a:pt x="27" y="74"/>
                  <a:pt x="27" y="77"/>
                </a:cubicBezTo>
                <a:cubicBezTo>
                  <a:pt x="28" y="90"/>
                  <a:pt x="34" y="101"/>
                  <a:pt x="46" y="101"/>
                </a:cubicBezTo>
                <a:cubicBezTo>
                  <a:pt x="56" y="101"/>
                  <a:pt x="62" y="92"/>
                  <a:pt x="62" y="80"/>
                </a:cubicBez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 sz="1350" dirty="0">
              <a:solidFill>
                <a:prstClr val="black"/>
              </a:solidFill>
            </a:endParaRPr>
          </a:p>
        </p:txBody>
      </p:sp>
      <p:sp>
        <p:nvSpPr>
          <p:cNvPr id="5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4736971" y="3645030"/>
            <a:ext cx="4465637" cy="863600"/>
          </a:xfrm>
        </p:spPr>
        <p:txBody>
          <a:bodyPr anchor="t">
            <a:normAutofit/>
          </a:bodyPr>
          <a:lstStyle>
            <a:lvl1pPr>
              <a:defRPr sz="15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736971" y="1781562"/>
            <a:ext cx="4464620" cy="1728240"/>
          </a:xfrm>
          <a:prstGeom prst="rect">
            <a:avLst/>
          </a:prstGeom>
        </p:spPr>
        <p:txBody>
          <a:bodyPr anchor="b"/>
          <a:lstStyle>
            <a:lvl1pPr>
              <a:defRPr lang="pt-BR" sz="2400" b="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4640120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sor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3"/>
          <p:cNvSpPr>
            <a:spLocks/>
          </p:cNvSpPr>
          <p:nvPr userDrawn="1"/>
        </p:nvSpPr>
        <p:spPr bwMode="auto">
          <a:xfrm>
            <a:off x="3262314" y="1627188"/>
            <a:ext cx="1222375" cy="1720850"/>
          </a:xfrm>
          <a:custGeom>
            <a:avLst/>
            <a:gdLst>
              <a:gd name="T0" fmla="*/ 2147483647 w 196"/>
              <a:gd name="T1" fmla="*/ 0 h 276"/>
              <a:gd name="T2" fmla="*/ 2147483647 w 196"/>
              <a:gd name="T3" fmla="*/ 2147483647 h 276"/>
              <a:gd name="T4" fmla="*/ 2147483647 w 196"/>
              <a:gd name="T5" fmla="*/ 2147483647 h 276"/>
              <a:gd name="T6" fmla="*/ 2147483647 w 196"/>
              <a:gd name="T7" fmla="*/ 2147483647 h 276"/>
              <a:gd name="T8" fmla="*/ 2147483647 w 196"/>
              <a:gd name="T9" fmla="*/ 2147483647 h 276"/>
              <a:gd name="T10" fmla="*/ 2147483647 w 196"/>
              <a:gd name="T11" fmla="*/ 2147483647 h 276"/>
              <a:gd name="T12" fmla="*/ 0 w 196"/>
              <a:gd name="T13" fmla="*/ 2147483647 h 276"/>
              <a:gd name="T14" fmla="*/ 0 w 196"/>
              <a:gd name="T15" fmla="*/ 0 h 276"/>
              <a:gd name="T16" fmla="*/ 2147483647 w 196"/>
              <a:gd name="T17" fmla="*/ 0 h 27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96" h="276">
                <a:moveTo>
                  <a:pt x="196" y="0"/>
                </a:moveTo>
                <a:lnTo>
                  <a:pt x="196" y="40"/>
                </a:lnTo>
                <a:lnTo>
                  <a:pt x="82" y="276"/>
                </a:lnTo>
                <a:lnTo>
                  <a:pt x="14" y="276"/>
                </a:lnTo>
                <a:lnTo>
                  <a:pt x="127" y="55"/>
                </a:lnTo>
                <a:lnTo>
                  <a:pt x="0" y="55"/>
                </a:lnTo>
                <a:lnTo>
                  <a:pt x="0" y="0"/>
                </a:lnTo>
                <a:lnTo>
                  <a:pt x="196" y="0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 sz="1350" dirty="0">
              <a:solidFill>
                <a:prstClr val="black"/>
              </a:solidFill>
            </a:endParaRPr>
          </a:p>
        </p:txBody>
      </p:sp>
      <p:sp>
        <p:nvSpPr>
          <p:cNvPr id="5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4736971" y="3645030"/>
            <a:ext cx="4465637" cy="863600"/>
          </a:xfrm>
        </p:spPr>
        <p:txBody>
          <a:bodyPr anchor="t">
            <a:normAutofit/>
          </a:bodyPr>
          <a:lstStyle>
            <a:lvl1pPr>
              <a:defRPr sz="15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736971" y="1781562"/>
            <a:ext cx="4464620" cy="1728240"/>
          </a:xfrm>
          <a:prstGeom prst="rect">
            <a:avLst/>
          </a:prstGeom>
        </p:spPr>
        <p:txBody>
          <a:bodyPr anchor="b"/>
          <a:lstStyle>
            <a:lvl1pPr>
              <a:defRPr lang="pt-BR" sz="2400" b="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8294592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143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Z:\ASSET_SUP\SUP_CONTROLES\COMUNICACAO_DESIGN\Áreas\Investment Comm\ASSET-panucciFLAT.JPG"/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1" y="0"/>
            <a:ext cx="9906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419758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ítulo 2"/>
          <p:cNvSpPr>
            <a:spLocks noGrp="1"/>
          </p:cNvSpPr>
          <p:nvPr>
            <p:ph type="title"/>
          </p:nvPr>
        </p:nvSpPr>
        <p:spPr>
          <a:xfrm>
            <a:off x="273050" y="125700"/>
            <a:ext cx="8640763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2" name="Retângulo 1"/>
          <p:cNvSpPr/>
          <p:nvPr userDrawn="1"/>
        </p:nvSpPr>
        <p:spPr bwMode="auto">
          <a:xfrm>
            <a:off x="9055223" y="125700"/>
            <a:ext cx="754602" cy="7829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" name="Retângulo 3"/>
          <p:cNvSpPr/>
          <p:nvPr userDrawn="1"/>
        </p:nvSpPr>
        <p:spPr bwMode="auto">
          <a:xfrm>
            <a:off x="273050" y="6454066"/>
            <a:ext cx="2834134" cy="30644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800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, subtítulo e título de 2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3048" y="1124680"/>
            <a:ext cx="4535489" cy="359994"/>
          </a:xfrm>
        </p:spPr>
        <p:txBody>
          <a:bodyPr anchor="ctr"/>
          <a:lstStyle>
            <a:lvl1pPr marL="0" indent="0">
              <a:buClr>
                <a:srgbClr val="1D4080"/>
              </a:buClr>
              <a:buNone/>
              <a:defRPr sz="1600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Conteúdo 2"/>
          <p:cNvSpPr>
            <a:spLocks noGrp="1"/>
          </p:cNvSpPr>
          <p:nvPr>
            <p:ph idx="11"/>
          </p:nvPr>
        </p:nvSpPr>
        <p:spPr>
          <a:xfrm>
            <a:off x="5097591" y="1124680"/>
            <a:ext cx="4535488" cy="359994"/>
          </a:xfrm>
        </p:spPr>
        <p:txBody>
          <a:bodyPr anchor="ctr"/>
          <a:lstStyle>
            <a:lvl1pPr marL="0" indent="0">
              <a:buClr>
                <a:srgbClr val="1D4080"/>
              </a:buClr>
              <a:buNone/>
              <a:defRPr sz="1600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8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273049" y="548600"/>
            <a:ext cx="8640763" cy="360040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800" b="0">
                <a:solidFill>
                  <a:srgbClr val="5A5A5A"/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Espaço Reservado para Conteúdo 2"/>
          <p:cNvSpPr>
            <a:spLocks noGrp="1"/>
          </p:cNvSpPr>
          <p:nvPr>
            <p:ph idx="12"/>
          </p:nvPr>
        </p:nvSpPr>
        <p:spPr>
          <a:xfrm>
            <a:off x="273048" y="3753330"/>
            <a:ext cx="4535489" cy="359994"/>
          </a:xfrm>
        </p:spPr>
        <p:txBody>
          <a:bodyPr anchor="ctr"/>
          <a:lstStyle>
            <a:lvl1pPr marL="0" indent="0">
              <a:buClr>
                <a:srgbClr val="1D4080"/>
              </a:buClr>
              <a:buNone/>
              <a:defRPr sz="1600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9" name="Espaço Reservado para Conteúdo 2"/>
          <p:cNvSpPr>
            <a:spLocks noGrp="1"/>
          </p:cNvSpPr>
          <p:nvPr>
            <p:ph idx="13"/>
          </p:nvPr>
        </p:nvSpPr>
        <p:spPr>
          <a:xfrm>
            <a:off x="5097591" y="3753330"/>
            <a:ext cx="4535488" cy="359994"/>
          </a:xfrm>
        </p:spPr>
        <p:txBody>
          <a:bodyPr anchor="ctr"/>
          <a:lstStyle>
            <a:lvl1pPr marL="0" indent="0">
              <a:buClr>
                <a:srgbClr val="1D4080"/>
              </a:buClr>
              <a:buNone/>
              <a:defRPr sz="1600" b="1">
                <a:solidFill>
                  <a:schemeClr val="accent1"/>
                </a:solidFill>
                <a:latin typeface="+mn-lt"/>
              </a:defRPr>
            </a:lvl1pPr>
            <a:lvl2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1D4080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10" name="Espaço Reservado para Título 2"/>
          <p:cNvSpPr>
            <a:spLocks noGrp="1"/>
          </p:cNvSpPr>
          <p:nvPr>
            <p:ph type="title"/>
          </p:nvPr>
        </p:nvSpPr>
        <p:spPr>
          <a:xfrm>
            <a:off x="267757" y="125700"/>
            <a:ext cx="8646056" cy="422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7257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com texto late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73050" y="1123951"/>
            <a:ext cx="1519780" cy="5113338"/>
          </a:xfrm>
        </p:spPr>
        <p:txBody>
          <a:bodyPr/>
          <a:lstStyle>
            <a:lvl1pPr marL="0" indent="0" algn="r">
              <a:lnSpc>
                <a:spcPct val="100000"/>
              </a:lnSpc>
              <a:spcBef>
                <a:spcPts val="600"/>
              </a:spcBef>
              <a:buNone/>
              <a:defRPr sz="1600" b="0">
                <a:solidFill>
                  <a:srgbClr val="5A5A5A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4" name="Espaço Reservado para Título 2"/>
          <p:cNvSpPr>
            <a:spLocks noGrp="1"/>
          </p:cNvSpPr>
          <p:nvPr>
            <p:ph type="title"/>
          </p:nvPr>
        </p:nvSpPr>
        <p:spPr>
          <a:xfrm>
            <a:off x="267757" y="125700"/>
            <a:ext cx="8646056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28826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4.xml"/><Relationship Id="rId18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4.xml"/><Relationship Id="rId21" Type="http://schemas.openxmlformats.org/officeDocument/2006/relationships/slideLayout" Target="../slideLayouts/slideLayout72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17" Type="http://schemas.openxmlformats.org/officeDocument/2006/relationships/slideLayout" Target="../slideLayouts/slideLayout68.xml"/><Relationship Id="rId25" Type="http://schemas.openxmlformats.org/officeDocument/2006/relationships/theme" Target="../theme/theme2.xml"/><Relationship Id="rId2" Type="http://schemas.openxmlformats.org/officeDocument/2006/relationships/slideLayout" Target="../slideLayouts/slideLayout53.xml"/><Relationship Id="rId16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71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24" Type="http://schemas.openxmlformats.org/officeDocument/2006/relationships/slideLayout" Target="../slideLayouts/slideLayout75.xml"/><Relationship Id="rId5" Type="http://schemas.openxmlformats.org/officeDocument/2006/relationships/slideLayout" Target="../slideLayouts/slideLayout56.xml"/><Relationship Id="rId15" Type="http://schemas.openxmlformats.org/officeDocument/2006/relationships/slideLayout" Target="../slideLayouts/slideLayout66.xml"/><Relationship Id="rId23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70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Relationship Id="rId14" Type="http://schemas.openxmlformats.org/officeDocument/2006/relationships/slideLayout" Target="../slideLayouts/slideLayout65.xml"/><Relationship Id="rId22" Type="http://schemas.openxmlformats.org/officeDocument/2006/relationships/slideLayout" Target="../slideLayouts/slideLayout7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3050" y="1124680"/>
            <a:ext cx="9359900" cy="5082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5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347"/>
          <a:stretch/>
        </p:blipFill>
        <p:spPr>
          <a:xfrm>
            <a:off x="344360" y="6227836"/>
            <a:ext cx="2580860" cy="540000"/>
          </a:xfrm>
          <a:prstGeom prst="rect">
            <a:avLst/>
          </a:prstGeom>
        </p:spPr>
      </p:pic>
      <p:pic>
        <p:nvPicPr>
          <p:cNvPr id="15" name="Imagem 14"/>
          <p:cNvPicPr>
            <a:picLocks noChangeAspect="1"/>
          </p:cNvPicPr>
          <p:nvPr/>
        </p:nvPicPr>
        <p:blipFill>
          <a:blip r:embed="rId5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9580" y="188550"/>
            <a:ext cx="533912" cy="532738"/>
          </a:xfrm>
          <a:prstGeom prst="rect">
            <a:avLst/>
          </a:prstGeom>
        </p:spPr>
      </p:pic>
      <p:sp>
        <p:nvSpPr>
          <p:cNvPr id="3" name="Espaço Reservado para Título 2"/>
          <p:cNvSpPr>
            <a:spLocks noGrp="1"/>
          </p:cNvSpPr>
          <p:nvPr>
            <p:ph type="title"/>
          </p:nvPr>
        </p:nvSpPr>
        <p:spPr>
          <a:xfrm>
            <a:off x="273650" y="125700"/>
            <a:ext cx="8640164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8" name="Retângulo 7"/>
          <p:cNvSpPr/>
          <p:nvPr userDrawn="1"/>
        </p:nvSpPr>
        <p:spPr bwMode="auto">
          <a:xfrm>
            <a:off x="9055223" y="125700"/>
            <a:ext cx="754602" cy="7829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Retângulo 9"/>
          <p:cNvSpPr/>
          <p:nvPr userDrawn="1"/>
        </p:nvSpPr>
        <p:spPr bwMode="auto">
          <a:xfrm>
            <a:off x="273050" y="6427083"/>
            <a:ext cx="2652170" cy="31217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62" r:id="rId1"/>
    <p:sldLayoutId id="2147485352" r:id="rId2"/>
    <p:sldLayoutId id="2147485345" r:id="rId3"/>
    <p:sldLayoutId id="2147485346" r:id="rId4"/>
    <p:sldLayoutId id="2147485347" r:id="rId5"/>
    <p:sldLayoutId id="2147485348" r:id="rId6"/>
    <p:sldLayoutId id="2147485349" r:id="rId7"/>
    <p:sldLayoutId id="2147485350" r:id="rId8"/>
    <p:sldLayoutId id="2147485351" r:id="rId9"/>
    <p:sldLayoutId id="2147485353" r:id="rId10"/>
    <p:sldLayoutId id="2147485354" r:id="rId11"/>
    <p:sldLayoutId id="2147485355" r:id="rId12"/>
    <p:sldLayoutId id="2147485356" r:id="rId13"/>
    <p:sldLayoutId id="2147485357" r:id="rId14"/>
    <p:sldLayoutId id="2147485433" r:id="rId15"/>
    <p:sldLayoutId id="2147485393" r:id="rId16"/>
    <p:sldLayoutId id="2147485432" r:id="rId17"/>
    <p:sldLayoutId id="2147485395" r:id="rId18"/>
    <p:sldLayoutId id="2147485396" r:id="rId19"/>
    <p:sldLayoutId id="2147485397" r:id="rId20"/>
    <p:sldLayoutId id="2147485398" r:id="rId21"/>
    <p:sldLayoutId id="2147485399" r:id="rId22"/>
    <p:sldLayoutId id="2147485400" r:id="rId23"/>
    <p:sldLayoutId id="2147485401" r:id="rId24"/>
    <p:sldLayoutId id="2147485402" r:id="rId25"/>
    <p:sldLayoutId id="2147485403" r:id="rId26"/>
    <p:sldLayoutId id="2147485404" r:id="rId27"/>
    <p:sldLayoutId id="2147485405" r:id="rId28"/>
    <p:sldLayoutId id="2147485406" r:id="rId29"/>
    <p:sldLayoutId id="2147485408" r:id="rId30"/>
    <p:sldLayoutId id="2147485410" r:id="rId31"/>
    <p:sldLayoutId id="2147485411" r:id="rId32"/>
    <p:sldLayoutId id="2147485412" r:id="rId33"/>
    <p:sldLayoutId id="2147485413" r:id="rId34"/>
    <p:sldLayoutId id="2147485414" r:id="rId35"/>
    <p:sldLayoutId id="2147485415" r:id="rId36"/>
    <p:sldLayoutId id="2147485416" r:id="rId37"/>
    <p:sldLayoutId id="2147485417" r:id="rId38"/>
    <p:sldLayoutId id="2147485418" r:id="rId39"/>
    <p:sldLayoutId id="2147485419" r:id="rId40"/>
    <p:sldLayoutId id="2147485420" r:id="rId41"/>
    <p:sldLayoutId id="2147485421" r:id="rId42"/>
    <p:sldLayoutId id="2147485422" r:id="rId43"/>
    <p:sldLayoutId id="2147485423" r:id="rId44"/>
    <p:sldLayoutId id="2147485427" r:id="rId45"/>
    <p:sldLayoutId id="2147485428" r:id="rId46"/>
    <p:sldLayoutId id="2147485429" r:id="rId47"/>
    <p:sldLayoutId id="2147485430" r:id="rId48"/>
    <p:sldLayoutId id="2147485434" r:id="rId49"/>
    <p:sldLayoutId id="2147485460" r:id="rId50"/>
    <p:sldLayoutId id="2147485461" r:id="rId5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0">
          <a:solidFill>
            <a:schemeClr val="accent1"/>
          </a:solidFill>
          <a:latin typeface="+mj-lt"/>
          <a:ea typeface="+mj-ea"/>
          <a:cs typeface="Arial" pitchFamily="34" charset="0"/>
        </a:defRPr>
      </a:lvl1pPr>
      <a:lvl2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1D4080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1D4080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1D4080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1D4080"/>
          </a:solidFill>
          <a:latin typeface="Tahoma" pitchFamily="34" charset="0"/>
        </a:defRPr>
      </a:lvl9pPr>
    </p:titleStyle>
    <p:bodyStyle>
      <a:lvl1pPr marL="180975" indent="-180975" algn="l" rtl="0" eaLnBrk="0" fontAlgn="base" hangingPunct="0">
        <a:spcBef>
          <a:spcPts val="12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rgbClr val="5A5A5A"/>
          </a:solidFill>
          <a:latin typeface="+mn-lt"/>
          <a:ea typeface="+mn-ea"/>
          <a:cs typeface="Arial" pitchFamily="34" charset="0"/>
        </a:defRPr>
      </a:lvl1pPr>
      <a:lvl2pPr marL="612775" indent="-168275" algn="l" rtl="0" eaLnBrk="0" fontAlgn="base" hangingPunct="0">
        <a:spcBef>
          <a:spcPts val="12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600">
          <a:solidFill>
            <a:srgbClr val="5A5A5A"/>
          </a:solidFill>
          <a:latin typeface="+mn-lt"/>
          <a:cs typeface="Arial" pitchFamily="34" charset="0"/>
        </a:defRPr>
      </a:lvl2pPr>
      <a:lvl3pPr marL="949325" indent="-157163" algn="l" rtl="0" eaLnBrk="0" fontAlgn="base" hangingPunct="0">
        <a:spcBef>
          <a:spcPts val="12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600">
          <a:solidFill>
            <a:srgbClr val="5A5A5A"/>
          </a:solidFill>
          <a:latin typeface="+mn-lt"/>
          <a:cs typeface="Arial" pitchFamily="34" charset="0"/>
        </a:defRPr>
      </a:lvl3pPr>
      <a:lvl4pPr marL="1285875" indent="-157163" algn="l" rtl="0" eaLnBrk="0" fontAlgn="base" hangingPunct="0">
        <a:spcBef>
          <a:spcPts val="12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600">
          <a:solidFill>
            <a:srgbClr val="5A5A5A"/>
          </a:solidFill>
          <a:latin typeface="+mn-lt"/>
          <a:cs typeface="Arial" pitchFamily="34" charset="0"/>
        </a:defRPr>
      </a:lvl4pPr>
      <a:lvl5pPr marL="1693863" indent="-228600" algn="l" rtl="0" eaLnBrk="0" fontAlgn="base" hangingPunct="0">
        <a:spcBef>
          <a:spcPts val="12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600">
          <a:solidFill>
            <a:srgbClr val="5A5A5A"/>
          </a:solidFill>
          <a:latin typeface="+mn-lt"/>
          <a:cs typeface="Arial" pitchFamily="34" charset="0"/>
        </a:defRPr>
      </a:lvl5pPr>
      <a:lvl6pPr marL="2151063" indent="-228600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rgbClr val="1D4080"/>
        </a:buClr>
        <a:buFont typeface="Wingdings" pitchFamily="2" charset="2"/>
        <a:buChar char="§"/>
        <a:defRPr sz="1400">
          <a:solidFill>
            <a:srgbClr val="818181"/>
          </a:solidFill>
          <a:latin typeface="+mn-lt"/>
        </a:defRPr>
      </a:lvl6pPr>
      <a:lvl7pPr marL="2608263" indent="-228600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rgbClr val="1D4080"/>
        </a:buClr>
        <a:buFont typeface="Wingdings" pitchFamily="2" charset="2"/>
        <a:buChar char="§"/>
        <a:defRPr sz="1400">
          <a:solidFill>
            <a:srgbClr val="818181"/>
          </a:solidFill>
          <a:latin typeface="+mn-lt"/>
        </a:defRPr>
      </a:lvl7pPr>
      <a:lvl8pPr marL="3065463" indent="-228600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rgbClr val="1D4080"/>
        </a:buClr>
        <a:buFont typeface="Wingdings" pitchFamily="2" charset="2"/>
        <a:buChar char="§"/>
        <a:defRPr sz="1400">
          <a:solidFill>
            <a:srgbClr val="818181"/>
          </a:solidFill>
          <a:latin typeface="+mn-lt"/>
        </a:defRPr>
      </a:lvl8pPr>
      <a:lvl9pPr marL="3522663" indent="-228600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rgbClr val="1D4080"/>
        </a:buClr>
        <a:buFont typeface="Wingdings" pitchFamily="2" charset="2"/>
        <a:buChar char="§"/>
        <a:defRPr sz="1400">
          <a:solidFill>
            <a:srgbClr val="81818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3050" y="1124680"/>
            <a:ext cx="9359900" cy="5082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</a:p>
        </p:txBody>
      </p:sp>
      <p:sp>
        <p:nvSpPr>
          <p:cNvPr id="3" name="Espaço Reservado para Título 2"/>
          <p:cNvSpPr>
            <a:spLocks noGrp="1"/>
          </p:cNvSpPr>
          <p:nvPr>
            <p:ph type="title"/>
          </p:nvPr>
        </p:nvSpPr>
        <p:spPr>
          <a:xfrm>
            <a:off x="273650" y="125700"/>
            <a:ext cx="8640164" cy="7829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97324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36" r:id="rId1"/>
    <p:sldLayoutId id="2147485437" r:id="rId2"/>
    <p:sldLayoutId id="2147485438" r:id="rId3"/>
    <p:sldLayoutId id="2147485439" r:id="rId4"/>
    <p:sldLayoutId id="2147485440" r:id="rId5"/>
    <p:sldLayoutId id="2147485441" r:id="rId6"/>
    <p:sldLayoutId id="2147485442" r:id="rId7"/>
    <p:sldLayoutId id="2147485443" r:id="rId8"/>
    <p:sldLayoutId id="2147485444" r:id="rId9"/>
    <p:sldLayoutId id="2147485445" r:id="rId10"/>
    <p:sldLayoutId id="2147485446" r:id="rId11"/>
    <p:sldLayoutId id="2147485447" r:id="rId12"/>
    <p:sldLayoutId id="2147485448" r:id="rId13"/>
    <p:sldLayoutId id="2147485449" r:id="rId14"/>
    <p:sldLayoutId id="2147485450" r:id="rId15"/>
    <p:sldLayoutId id="2147485451" r:id="rId16"/>
    <p:sldLayoutId id="2147485452" r:id="rId17"/>
    <p:sldLayoutId id="2147485453" r:id="rId18"/>
    <p:sldLayoutId id="2147485454" r:id="rId19"/>
    <p:sldLayoutId id="2147485455" r:id="rId20"/>
    <p:sldLayoutId id="2147485456" r:id="rId21"/>
    <p:sldLayoutId id="2147485457" r:id="rId22"/>
    <p:sldLayoutId id="2147485458" r:id="rId23"/>
    <p:sldLayoutId id="2147485459" r:id="rId2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ts val="2769"/>
        </a:lnSpc>
        <a:spcBef>
          <a:spcPct val="0"/>
        </a:spcBef>
        <a:spcAft>
          <a:spcPct val="0"/>
        </a:spcAft>
        <a:defRPr sz="2585" b="0">
          <a:solidFill>
            <a:schemeClr val="accent1"/>
          </a:solidFill>
          <a:latin typeface="+mj-lt"/>
          <a:ea typeface="+mj-ea"/>
          <a:cs typeface="Arial" pitchFamily="34" charset="0"/>
        </a:defRPr>
      </a:lvl1pPr>
      <a:lvl2pPr algn="l" rtl="0" eaLnBrk="0" fontAlgn="base" hangingPunct="0">
        <a:lnSpc>
          <a:spcPts val="2769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ts val="2769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ts val="2769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ts val="2769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5pPr>
      <a:lvl6pPr marL="422039" algn="l" rtl="0" eaLnBrk="1" fontAlgn="base" hangingPunct="1">
        <a:spcBef>
          <a:spcPct val="0"/>
        </a:spcBef>
        <a:spcAft>
          <a:spcPct val="0"/>
        </a:spcAft>
        <a:defRPr sz="2031" b="1">
          <a:solidFill>
            <a:srgbClr val="1D4080"/>
          </a:solidFill>
          <a:latin typeface="Tahoma" pitchFamily="34" charset="0"/>
        </a:defRPr>
      </a:lvl6pPr>
      <a:lvl7pPr marL="844078" algn="l" rtl="0" eaLnBrk="1" fontAlgn="base" hangingPunct="1">
        <a:spcBef>
          <a:spcPct val="0"/>
        </a:spcBef>
        <a:spcAft>
          <a:spcPct val="0"/>
        </a:spcAft>
        <a:defRPr sz="2031" b="1">
          <a:solidFill>
            <a:srgbClr val="1D4080"/>
          </a:solidFill>
          <a:latin typeface="Tahoma" pitchFamily="34" charset="0"/>
        </a:defRPr>
      </a:lvl7pPr>
      <a:lvl8pPr marL="1266117" algn="l" rtl="0" eaLnBrk="1" fontAlgn="base" hangingPunct="1">
        <a:spcBef>
          <a:spcPct val="0"/>
        </a:spcBef>
        <a:spcAft>
          <a:spcPct val="0"/>
        </a:spcAft>
        <a:defRPr sz="2031" b="1">
          <a:solidFill>
            <a:srgbClr val="1D4080"/>
          </a:solidFill>
          <a:latin typeface="Tahoma" pitchFamily="34" charset="0"/>
        </a:defRPr>
      </a:lvl8pPr>
      <a:lvl9pPr marL="1688155" algn="l" rtl="0" eaLnBrk="1" fontAlgn="base" hangingPunct="1">
        <a:spcBef>
          <a:spcPct val="0"/>
        </a:spcBef>
        <a:spcAft>
          <a:spcPct val="0"/>
        </a:spcAft>
        <a:defRPr sz="2031" b="1">
          <a:solidFill>
            <a:srgbClr val="1D4080"/>
          </a:solidFill>
          <a:latin typeface="Tahoma" pitchFamily="34" charset="0"/>
        </a:defRPr>
      </a:lvl9pPr>
    </p:titleStyle>
    <p:bodyStyle>
      <a:lvl1pPr marL="167057" indent="-167057" algn="l" rtl="0" eaLnBrk="0" fontAlgn="base" hangingPunct="0">
        <a:spcBef>
          <a:spcPts val="1108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rgbClr val="5A5A5A"/>
          </a:solidFill>
          <a:latin typeface="+mn-lt"/>
          <a:ea typeface="+mn-ea"/>
          <a:cs typeface="Arial" pitchFamily="34" charset="0"/>
        </a:defRPr>
      </a:lvl1pPr>
      <a:lvl2pPr marL="565650" indent="-155334" algn="l" rtl="0" eaLnBrk="0" fontAlgn="base" hangingPunct="0">
        <a:spcBef>
          <a:spcPts val="1108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477">
          <a:solidFill>
            <a:srgbClr val="5A5A5A"/>
          </a:solidFill>
          <a:latin typeface="+mn-lt"/>
          <a:cs typeface="Arial" pitchFamily="34" charset="0"/>
        </a:defRPr>
      </a:lvl2pPr>
      <a:lvl3pPr marL="876317" indent="-145076" algn="l" rtl="0" eaLnBrk="0" fontAlgn="base" hangingPunct="0">
        <a:spcBef>
          <a:spcPts val="1108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477">
          <a:solidFill>
            <a:srgbClr val="5A5A5A"/>
          </a:solidFill>
          <a:latin typeface="+mn-lt"/>
          <a:cs typeface="Arial" pitchFamily="34" charset="0"/>
        </a:defRPr>
      </a:lvl3pPr>
      <a:lvl4pPr marL="1186984" indent="-145076" algn="l" rtl="0" eaLnBrk="0" fontAlgn="base" hangingPunct="0">
        <a:spcBef>
          <a:spcPts val="1108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477">
          <a:solidFill>
            <a:srgbClr val="5A5A5A"/>
          </a:solidFill>
          <a:latin typeface="+mn-lt"/>
          <a:cs typeface="Arial" pitchFamily="34" charset="0"/>
        </a:defRPr>
      </a:lvl4pPr>
      <a:lvl5pPr marL="1563596" indent="-211020" algn="l" rtl="0" eaLnBrk="0" fontAlgn="base" hangingPunct="0">
        <a:spcBef>
          <a:spcPts val="1108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477">
          <a:solidFill>
            <a:srgbClr val="5A5A5A"/>
          </a:solidFill>
          <a:latin typeface="+mn-lt"/>
          <a:cs typeface="Arial" pitchFamily="34" charset="0"/>
        </a:defRPr>
      </a:lvl5pPr>
      <a:lvl6pPr marL="1985634" indent="-211020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rgbClr val="1D4080"/>
        </a:buClr>
        <a:buFont typeface="Wingdings" pitchFamily="2" charset="2"/>
        <a:buChar char="§"/>
        <a:defRPr sz="1292">
          <a:solidFill>
            <a:srgbClr val="818181"/>
          </a:solidFill>
          <a:latin typeface="+mn-lt"/>
        </a:defRPr>
      </a:lvl6pPr>
      <a:lvl7pPr marL="2407674" indent="-211020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rgbClr val="1D4080"/>
        </a:buClr>
        <a:buFont typeface="Wingdings" pitchFamily="2" charset="2"/>
        <a:buChar char="§"/>
        <a:defRPr sz="1292">
          <a:solidFill>
            <a:srgbClr val="818181"/>
          </a:solidFill>
          <a:latin typeface="+mn-lt"/>
        </a:defRPr>
      </a:lvl7pPr>
      <a:lvl8pPr marL="2829712" indent="-211020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rgbClr val="1D4080"/>
        </a:buClr>
        <a:buFont typeface="Wingdings" pitchFamily="2" charset="2"/>
        <a:buChar char="§"/>
        <a:defRPr sz="1292">
          <a:solidFill>
            <a:srgbClr val="818181"/>
          </a:solidFill>
          <a:latin typeface="+mn-lt"/>
        </a:defRPr>
      </a:lvl8pPr>
      <a:lvl9pPr marL="3251751" indent="-211020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rgbClr val="1D4080"/>
        </a:buClr>
        <a:buFont typeface="Wingdings" pitchFamily="2" charset="2"/>
        <a:buChar char="§"/>
        <a:defRPr sz="1292">
          <a:solidFill>
            <a:srgbClr val="818181"/>
          </a:solidFill>
          <a:latin typeface="+mn-lt"/>
        </a:defRPr>
      </a:lvl9pPr>
    </p:bodyStyle>
    <p:otherStyle>
      <a:defPPr>
        <a:defRPr lang="pt-BR"/>
      </a:defPPr>
      <a:lvl1pPr marL="0" algn="l" defTabSz="844078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39" algn="l" defTabSz="844078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78" algn="l" defTabSz="844078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17" algn="l" defTabSz="844078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55" algn="l" defTabSz="844078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195" algn="l" defTabSz="844078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33" algn="l" defTabSz="844078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72" algn="l" defTabSz="844078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11" algn="l" defTabSz="844078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3.emf"/><Relationship Id="rId4" Type="http://schemas.openxmlformats.org/officeDocument/2006/relationships/oleObject" Target="file:///\\FSWCORP\WMSASSET\ASSET_COMUM\Noel\C&#243;pia%20de%20WP%20CPPI%20(2).xlsx!graficos%20apresenta&#231;&#227;o%20cafe%20da%20m!%5bC&#243;pia%20de%20WP%20CPPI%20(2).xlsx%5dgraficos%20apresenta&#231;&#227;o%20cafe%20da%20m%20Chart%201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4.emf"/><Relationship Id="rId4" Type="http://schemas.openxmlformats.org/officeDocument/2006/relationships/oleObject" Target="file:///\\fswcorp\wmsasset\ASSET_COMUM\Noel\C&#243;pia%20de%20WP%20CPPI%20(2).xlsx!graficos%20apresenta&#231;&#227;o%20cafe%20da%20m!%5bC&#243;pia%20de%20WP%20CPPI%20(2).xlsx%5dgraficos%20apresenta&#231;&#227;o%20cafe%20da%20m%20Chart%203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5.emf"/><Relationship Id="rId4" Type="http://schemas.openxmlformats.org/officeDocument/2006/relationships/oleObject" Target="file:///\\fswcorp\wmsasset\ASSET_COMUM\Noel\C&#243;pia%20de%20WP%20CPPI%20(2).xlsx!graficos%20apresenta&#231;&#227;o%20cafe%20da%20m!%5bC&#243;pia%20de%20WP%20CPPI%20(2).xlsx%5dgraficos%20apresenta&#231;&#227;o%20cafe%20da%20m%20Chart%204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6.emf"/><Relationship Id="rId4" Type="http://schemas.openxmlformats.org/officeDocument/2006/relationships/oleObject" Target="file:///\\fswcorp\wmsasset\ASSET_COMUM\Noel\C&#243;pia%20de%20WP%20CPPI%20(2).xlsx!graficos%20apresenta&#231;&#227;o%20cafe%20da%20m!%5bC&#243;pia%20de%20WP%20CPPI%20(2).xlsx%5dgraficos%20apresenta&#231;&#227;o%20cafe%20da%20m%20Chart%205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WCORP\WMSASSET\ASSET_SUP\SUP_CONTROLES\COMUNICACAO_DESIGN\&#193;reas\Distribui&#231;&#227;o%20Asset\Aloca&#231;&#227;o%20Din&#226;mica\ALOCA&#199;&#195;O%20DINAMICA-Drawdown.xlsm!Sheet1!%5bALOCA&#199;&#195;O%20DINAMICA-Drawdown.xlsm%5dSheet1%20Chart%201" TargetMode="Externa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9.emf"/><Relationship Id="rId5" Type="http://schemas.openxmlformats.org/officeDocument/2006/relationships/oleObject" Target="file:///\\FSWCORP\WMSASSET\ASSET_SUP\SUP_CONTROLES\COMUNICACAO_DESIGN\&#193;reas\Distribui&#231;&#227;o%20Asset\Aloca&#231;&#227;o%20Din&#226;mica\ALOCA&#199;&#195;O%20DINAMICA-Drawdown.xlsm!Sheet1!L2C9:L8C11" TargetMode="External"/><Relationship Id="rId4" Type="http://schemas.openxmlformats.org/officeDocument/2006/relationships/image" Target="../media/image18.e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wcorp\wmsasset\ASSET_COMUM\Noel\C&#243;pia%20de%20WP%20CPPI%20(2).xlsx!Figura%201!%5bC&#243;pia%20de%20WP%20CPPI%20(2).xlsx%5dFigura%201%20Chart%203" TargetMode="Externa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WCORP\WMSASSET\ASSET_SUP\SUP_CONTROLES\COMUNICACAO_DESIGN\&#193;reas\Distribui&#231;&#227;o%20Asset\Carteiras\APIBEM%202016-06.xlsx!GR&#193;FICO!%5bAPIBEM%202016-06.xlsx%5dGR&#193;FICO%20Chart%201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WCORP\WMSASSET\ASSET_SUP\SUP_CONTROLES\COMUNICACAO_DESIGN\&#193;reas\Distribui&#231;&#227;o%20Asset\Carteiras\APIBEM%202016-06.xlsx!Sobrevivencia%20(2)!%5bAPIBEM%202016-06.xlsx%5dSobrevivencia%20(2)%20Gr&#225;fico%202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WCORP\WMSASSET\ASSET_SUP\SUP_CONTROLES\COMUNICACAO_DESIGN\&#193;reas\Distribui&#231;&#227;o%20Asset\Carteiras\APIBEM%202016-06%20v2.xlsx!Sheet1!%5bAPIBEM%202016-06%20v2.xlsx%5dSheet1%20Chart%202" TargetMode="Externa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4448930" y="1404025"/>
            <a:ext cx="5040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pt-BR" sz="3200" dirty="0" err="1" smtClean="0">
                <a:solidFill>
                  <a:srgbClr val="163358"/>
                </a:solidFill>
              </a:rPr>
              <a:t>Apresentação</a:t>
            </a:r>
            <a:r>
              <a:rPr lang="en-US" altLang="pt-BR" sz="3200" dirty="0" smtClean="0">
                <a:solidFill>
                  <a:srgbClr val="163358"/>
                </a:solidFill>
              </a:rPr>
              <a:t> ABIPEM</a:t>
            </a:r>
            <a:endParaRPr lang="pt-BR" sz="2954" dirty="0">
              <a:solidFill>
                <a:srgbClr val="163358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8176450" y="2200678"/>
            <a:ext cx="13131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1600" dirty="0" smtClean="0">
                <a:solidFill>
                  <a:srgbClr val="5A5A5A"/>
                </a:solidFill>
              </a:rPr>
              <a:t>Junho, </a:t>
            </a:r>
            <a:r>
              <a:rPr lang="pt-BR" sz="1600" dirty="0">
                <a:solidFill>
                  <a:srgbClr val="5A5A5A"/>
                </a:solidFill>
              </a:rPr>
              <a:t>2016</a:t>
            </a:r>
          </a:p>
        </p:txBody>
      </p:sp>
    </p:spTree>
    <p:extLst>
      <p:ext uri="{BB962C8B-B14F-4D97-AF65-F5344CB8AC3E}">
        <p14:creationId xmlns:p14="http://schemas.microsoft.com/office/powerpoint/2010/main" val="2803603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88865"/>
            <a:ext cx="9828410" cy="7373865"/>
          </a:xfrm>
          <a:prstGeom prst="rect">
            <a:avLst/>
          </a:prstGeom>
        </p:spPr>
      </p:pic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Multimercados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Horizonte de longo prazo</a:t>
            </a:r>
          </a:p>
        </p:txBody>
      </p:sp>
      <p:sp>
        <p:nvSpPr>
          <p:cNvPr id="5" name="Elipse 4"/>
          <p:cNvSpPr/>
          <p:nvPr/>
        </p:nvSpPr>
        <p:spPr bwMode="auto">
          <a:xfrm>
            <a:off x="8216900" y="2971800"/>
            <a:ext cx="584200" cy="342900"/>
          </a:xfrm>
          <a:prstGeom prst="ellipse">
            <a:avLst/>
          </a:prstGeom>
          <a:noFill/>
          <a:ln w="1905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56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" y="-105533"/>
            <a:ext cx="9905306" cy="7431557"/>
          </a:xfrm>
          <a:prstGeom prst="rect">
            <a:avLst/>
          </a:prstGeom>
        </p:spPr>
      </p:pic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Multimercados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Horizonte de longo prazo</a:t>
            </a:r>
          </a:p>
        </p:txBody>
      </p:sp>
    </p:spTree>
    <p:extLst>
      <p:ext uri="{BB962C8B-B14F-4D97-AF65-F5344CB8AC3E}">
        <p14:creationId xmlns:p14="http://schemas.microsoft.com/office/powerpoint/2010/main" val="323324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94" y="-80133"/>
            <a:ext cx="9828410" cy="7373865"/>
          </a:xfrm>
          <a:prstGeom prst="rect">
            <a:avLst/>
          </a:prstGeom>
        </p:spPr>
      </p:pic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Multimercados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Horizonte de longo prazo</a:t>
            </a:r>
          </a:p>
        </p:txBody>
      </p:sp>
      <p:sp>
        <p:nvSpPr>
          <p:cNvPr id="6" name="Elipse 5"/>
          <p:cNvSpPr/>
          <p:nvPr/>
        </p:nvSpPr>
        <p:spPr bwMode="auto">
          <a:xfrm rot="21139952">
            <a:off x="3955167" y="4608358"/>
            <a:ext cx="2351492" cy="754463"/>
          </a:xfrm>
          <a:prstGeom prst="ellipse">
            <a:avLst/>
          </a:prstGeom>
          <a:noFill/>
          <a:ln w="28575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53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" y="-207133"/>
            <a:ext cx="9905306" cy="7431557"/>
          </a:xfrm>
          <a:prstGeom prst="rect">
            <a:avLst/>
          </a:prstGeom>
        </p:spPr>
      </p:pic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Multimercados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Horizonte de longo prazo</a:t>
            </a:r>
          </a:p>
        </p:txBody>
      </p:sp>
      <p:sp>
        <p:nvSpPr>
          <p:cNvPr id="6" name="Elipse 5"/>
          <p:cNvSpPr/>
          <p:nvPr/>
        </p:nvSpPr>
        <p:spPr bwMode="auto">
          <a:xfrm>
            <a:off x="4060190" y="2091055"/>
            <a:ext cx="642620" cy="377190"/>
          </a:xfrm>
          <a:prstGeom prst="ellipse">
            <a:avLst/>
          </a:prstGeom>
          <a:noFill/>
          <a:ln w="1905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Elipse 6"/>
          <p:cNvSpPr/>
          <p:nvPr/>
        </p:nvSpPr>
        <p:spPr bwMode="auto">
          <a:xfrm>
            <a:off x="897890" y="3418197"/>
            <a:ext cx="642620" cy="377190"/>
          </a:xfrm>
          <a:prstGeom prst="ellipse">
            <a:avLst/>
          </a:prstGeom>
          <a:noFill/>
          <a:ln w="1905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6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 bwMode="auto">
          <a:xfrm>
            <a:off x="0" y="1573666"/>
            <a:ext cx="9906000" cy="440725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Título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Cenário da Renda Fixa no </a:t>
            </a:r>
            <a:r>
              <a:rPr lang="pt-BR" dirty="0" smtClean="0"/>
              <a:t>Brasil</a:t>
            </a:r>
            <a:endParaRPr lang="pt-BR" dirty="0"/>
          </a:p>
        </p:txBody>
      </p:sp>
      <p:sp>
        <p:nvSpPr>
          <p:cNvPr id="6" name="Rectangle 5"/>
          <p:cNvSpPr/>
          <p:nvPr/>
        </p:nvSpPr>
        <p:spPr>
          <a:xfrm>
            <a:off x="329032" y="1109764"/>
            <a:ext cx="71167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r>
              <a:rPr lang="pt-BR" b="1" dirty="0" smtClean="0">
                <a:solidFill>
                  <a:schemeClr val="accent1"/>
                </a:solidFill>
                <a:latin typeface="+mj-lt"/>
              </a:rPr>
              <a:t>Novo governo será capaz de equacionar a questão fiscal?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64228" y="1638983"/>
            <a:ext cx="36250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>
                <a:solidFill>
                  <a:schemeClr val="accent1"/>
                </a:solidFill>
              </a:rPr>
              <a:t>Divida</a:t>
            </a:r>
            <a:r>
              <a:rPr lang="en-US" sz="1600" b="1" dirty="0">
                <a:solidFill>
                  <a:schemeClr val="accent1"/>
                </a:solidFill>
              </a:rPr>
              <a:t> </a:t>
            </a:r>
            <a:r>
              <a:rPr lang="en-US" sz="1600" b="1" dirty="0" err="1">
                <a:solidFill>
                  <a:schemeClr val="accent1"/>
                </a:solidFill>
              </a:rPr>
              <a:t>Bruta</a:t>
            </a:r>
            <a:r>
              <a:rPr lang="en-US" sz="1600" b="1" dirty="0">
                <a:solidFill>
                  <a:schemeClr val="accent1"/>
                </a:solidFill>
              </a:rPr>
              <a:t> </a:t>
            </a:r>
            <a:r>
              <a:rPr lang="en-US" sz="1600" dirty="0">
                <a:solidFill>
                  <a:schemeClr val="accent1"/>
                </a:solidFill>
              </a:rPr>
              <a:t>(% PIB)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3050" y="6112424"/>
            <a:ext cx="88437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chemeClr val="tx2"/>
                </a:solidFill>
              </a:rPr>
              <a:t>Fonte</a:t>
            </a:r>
            <a:r>
              <a:rPr lang="pt-BR" sz="900" dirty="0">
                <a:solidFill>
                  <a:schemeClr val="tx2"/>
                </a:solidFill>
              </a:rPr>
              <a:t>: dados históricos - BCB e IBGE; projeções e elaboração: Itaú Asset Management; abril 2016</a:t>
            </a:r>
            <a:endParaRPr lang="en-US" sz="900" dirty="0">
              <a:solidFill>
                <a:schemeClr val="tx2"/>
              </a:solidFill>
            </a:endParaRPr>
          </a:p>
        </p:txBody>
      </p:sp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794612"/>
              </p:ext>
            </p:extLst>
          </p:nvPr>
        </p:nvGraphicFramePr>
        <p:xfrm>
          <a:off x="2360613" y="2149475"/>
          <a:ext cx="5260975" cy="363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4" name="Planilha" r:id="rId4" imgW="3952855" imgH="2733750" progId="Excel.Sheet.12">
                  <p:link updateAutomatic="1"/>
                </p:oleObj>
              </mc:Choice>
              <mc:Fallback>
                <p:oleObj name="Planilha" r:id="rId4" imgW="3952855" imgH="273375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60613" y="2149475"/>
                        <a:ext cx="5260975" cy="3638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915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auto">
          <a:xfrm>
            <a:off x="0" y="1474237"/>
            <a:ext cx="9906000" cy="469859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Título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Cenário da Renda Fixa no </a:t>
            </a:r>
            <a:r>
              <a:rPr lang="pt-BR" dirty="0" smtClean="0"/>
              <a:t>Brasil</a:t>
            </a:r>
            <a:endParaRPr lang="pt-BR" dirty="0"/>
          </a:p>
        </p:txBody>
      </p:sp>
      <p:sp>
        <p:nvSpPr>
          <p:cNvPr id="6" name="Rectangle 5"/>
          <p:cNvSpPr/>
          <p:nvPr/>
        </p:nvSpPr>
        <p:spPr>
          <a:xfrm>
            <a:off x="273050" y="688416"/>
            <a:ext cx="943261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r>
              <a:rPr lang="pt-BR" b="1" dirty="0" smtClean="0">
                <a:solidFill>
                  <a:schemeClr val="accent1"/>
                </a:solidFill>
                <a:latin typeface="+mj-lt"/>
              </a:rPr>
              <a:t>Premissas nada conservadoras mostram que a tarefa é difícil...</a:t>
            </a:r>
            <a:endParaRPr lang="pt-BR" b="1" dirty="0">
              <a:solidFill>
                <a:schemeClr val="accent1"/>
              </a:solidFill>
              <a:latin typeface="+mj-lt"/>
            </a:endParaRPr>
          </a:p>
          <a:p>
            <a:pPr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r>
              <a:rPr lang="pt-BR" b="1" dirty="0" smtClean="0">
                <a:solidFill>
                  <a:schemeClr val="accent1"/>
                </a:solidFill>
                <a:latin typeface="+mj-lt"/>
              </a:rPr>
              <a:t>Não à toa, os ativos pagam tanto prêmio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3175" y="6116748"/>
            <a:ext cx="88437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900">
                <a:solidFill>
                  <a:schemeClr val="tx2"/>
                </a:solidFill>
              </a:defRPr>
            </a:lvl1pPr>
          </a:lstStyle>
          <a:p>
            <a:r>
              <a:rPr lang="pt-BR" dirty="0" smtClean="0"/>
              <a:t>Fonte</a:t>
            </a:r>
            <a:r>
              <a:rPr lang="pt-BR" dirty="0"/>
              <a:t>: dados históricos - BCB e IBGE; projeções e elaboração: Itaú Asset Management; abril 2016</a:t>
            </a:r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108276"/>
              </p:ext>
            </p:extLst>
          </p:nvPr>
        </p:nvGraphicFramePr>
        <p:xfrm>
          <a:off x="2136592" y="2101702"/>
          <a:ext cx="5337344" cy="36385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4" name="Planilha" r:id="rId4" imgW="4010123" imgH="2733750" progId="Excel.Sheet.12">
                  <p:link updateAutomatic="1"/>
                </p:oleObj>
              </mc:Choice>
              <mc:Fallback>
                <p:oleObj name="Planilha" r:id="rId4" imgW="4010123" imgH="273375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36592" y="2101702"/>
                        <a:ext cx="5337344" cy="36385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264228" y="1638983"/>
            <a:ext cx="36250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chemeClr val="accent1"/>
                </a:solidFill>
              </a:rPr>
              <a:t>Resultado</a:t>
            </a:r>
            <a:r>
              <a:rPr lang="en-US" sz="1600" b="1" dirty="0" smtClean="0">
                <a:solidFill>
                  <a:schemeClr val="accent1"/>
                </a:solidFill>
              </a:rPr>
              <a:t> </a:t>
            </a:r>
            <a:r>
              <a:rPr lang="en-US" sz="1600" b="1" dirty="0" err="1" smtClean="0">
                <a:solidFill>
                  <a:schemeClr val="accent1"/>
                </a:solidFill>
              </a:rPr>
              <a:t>Primário</a:t>
            </a:r>
            <a:r>
              <a:rPr lang="en-US" sz="1600" b="1" dirty="0" smtClean="0">
                <a:solidFill>
                  <a:schemeClr val="accent1"/>
                </a:solidFill>
              </a:rPr>
              <a:t> </a:t>
            </a:r>
            <a:r>
              <a:rPr lang="en-US" sz="1600" dirty="0" smtClean="0">
                <a:solidFill>
                  <a:schemeClr val="accent1"/>
                </a:solidFill>
              </a:rPr>
              <a:t>(% </a:t>
            </a:r>
            <a:r>
              <a:rPr lang="en-US" sz="1600" dirty="0">
                <a:solidFill>
                  <a:schemeClr val="accent1"/>
                </a:solidFill>
              </a:rPr>
              <a:t>PIB)</a:t>
            </a:r>
          </a:p>
        </p:txBody>
      </p:sp>
    </p:spTree>
    <p:extLst>
      <p:ext uri="{BB962C8B-B14F-4D97-AF65-F5344CB8AC3E}">
        <p14:creationId xmlns:p14="http://schemas.microsoft.com/office/powerpoint/2010/main" val="92495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auto">
          <a:xfrm>
            <a:off x="0" y="1474237"/>
            <a:ext cx="9906000" cy="469859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Título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Cenário da Renda Fixa no </a:t>
            </a:r>
            <a:r>
              <a:rPr lang="pt-BR" dirty="0" smtClean="0"/>
              <a:t>Brasil</a:t>
            </a:r>
            <a:endParaRPr lang="pt-BR" dirty="0"/>
          </a:p>
        </p:txBody>
      </p:sp>
      <p:sp>
        <p:nvSpPr>
          <p:cNvPr id="6" name="Rectangle 5"/>
          <p:cNvSpPr/>
          <p:nvPr/>
        </p:nvSpPr>
        <p:spPr>
          <a:xfrm>
            <a:off x="273050" y="1002185"/>
            <a:ext cx="94326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r>
              <a:rPr lang="pt-BR" b="1" dirty="0" smtClean="0">
                <a:solidFill>
                  <a:schemeClr val="accent1"/>
                </a:solidFill>
                <a:latin typeface="+mj-lt"/>
              </a:rPr>
              <a:t>Premissas nada conservadoras mostram que a tarefa não é fácil...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3175" y="6116748"/>
            <a:ext cx="88437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900">
                <a:solidFill>
                  <a:schemeClr val="tx2"/>
                </a:solidFill>
              </a:defRPr>
            </a:lvl1pPr>
          </a:lstStyle>
          <a:p>
            <a:r>
              <a:rPr lang="pt-BR" dirty="0" smtClean="0"/>
              <a:t>Fonte</a:t>
            </a:r>
            <a:r>
              <a:rPr lang="pt-BR" dirty="0"/>
              <a:t>: dados históricos - BCB e IBGE; projeções e elaboração: Itaú Asset Management; abril 2016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4014789"/>
              </p:ext>
            </p:extLst>
          </p:nvPr>
        </p:nvGraphicFramePr>
        <p:xfrm>
          <a:off x="2006376" y="2004272"/>
          <a:ext cx="5337344" cy="36385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5" name="Planilha" r:id="rId4" imgW="4010123" imgH="2733750" progId="Excel.Sheet.12">
                  <p:link updateAutomatic="1"/>
                </p:oleObj>
              </mc:Choice>
              <mc:Fallback>
                <p:oleObj name="Planilha" r:id="rId4" imgW="4010123" imgH="273375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06376" y="2004272"/>
                        <a:ext cx="5337344" cy="36385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264228" y="1638983"/>
            <a:ext cx="36250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chemeClr val="accent1"/>
                </a:solidFill>
              </a:rPr>
              <a:t>Crescimento</a:t>
            </a:r>
            <a:r>
              <a:rPr lang="en-US" sz="1600" b="1" dirty="0" smtClean="0">
                <a:solidFill>
                  <a:schemeClr val="accent1"/>
                </a:solidFill>
              </a:rPr>
              <a:t> Real do PIB </a:t>
            </a:r>
            <a:r>
              <a:rPr lang="en-US" sz="1600" dirty="0" smtClean="0">
                <a:solidFill>
                  <a:schemeClr val="accent1"/>
                </a:solidFill>
              </a:rPr>
              <a:t>(% </a:t>
            </a:r>
            <a:r>
              <a:rPr lang="en-US" sz="1600" dirty="0" err="1" smtClean="0">
                <a:solidFill>
                  <a:schemeClr val="accent1"/>
                </a:solidFill>
              </a:rPr>
              <a:t>a.a</a:t>
            </a:r>
            <a:r>
              <a:rPr lang="en-US" sz="1600" dirty="0" smtClean="0">
                <a:solidFill>
                  <a:schemeClr val="accent1"/>
                </a:solidFill>
              </a:rPr>
              <a:t>.)</a:t>
            </a:r>
            <a:endParaRPr lang="en-US" sz="1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89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auto">
          <a:xfrm>
            <a:off x="0" y="1474237"/>
            <a:ext cx="9906000" cy="469859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Título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Cenário da Renda Fixa no </a:t>
            </a:r>
            <a:r>
              <a:rPr lang="pt-BR" dirty="0" smtClean="0"/>
              <a:t>Brasil</a:t>
            </a:r>
            <a:endParaRPr lang="pt-BR" dirty="0"/>
          </a:p>
        </p:txBody>
      </p:sp>
      <p:sp>
        <p:nvSpPr>
          <p:cNvPr id="11" name="TextBox 10"/>
          <p:cNvSpPr txBox="1"/>
          <p:nvPr/>
        </p:nvSpPr>
        <p:spPr>
          <a:xfrm>
            <a:off x="253175" y="6116748"/>
            <a:ext cx="88437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900">
                <a:solidFill>
                  <a:schemeClr val="tx2"/>
                </a:solidFill>
              </a:defRPr>
            </a:lvl1pPr>
          </a:lstStyle>
          <a:p>
            <a:r>
              <a:rPr lang="pt-BR" dirty="0" smtClean="0"/>
              <a:t>Fonte</a:t>
            </a:r>
            <a:r>
              <a:rPr lang="pt-BR" dirty="0"/>
              <a:t>: dados históricos - BCB e IBGE; projeções e elaboração: Itaú Asset Management; abril 2016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847017"/>
              </p:ext>
            </p:extLst>
          </p:nvPr>
        </p:nvGraphicFramePr>
        <p:xfrm>
          <a:off x="2189078" y="2097582"/>
          <a:ext cx="5337344" cy="36385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7" name="Planilha" r:id="rId4" imgW="4010123" imgH="2733750" progId="Excel.Sheet.12">
                  <p:link updateAutomatic="1"/>
                </p:oleObj>
              </mc:Choice>
              <mc:Fallback>
                <p:oleObj name="Planilha" r:id="rId4" imgW="4010123" imgH="273375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89078" y="2097582"/>
                        <a:ext cx="5337344" cy="36385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264227" y="1638983"/>
            <a:ext cx="52765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chemeClr val="accent1"/>
                </a:solidFill>
              </a:rPr>
              <a:t>Juros</a:t>
            </a:r>
            <a:r>
              <a:rPr lang="en-US" sz="1600" b="1" dirty="0" smtClean="0">
                <a:solidFill>
                  <a:schemeClr val="accent1"/>
                </a:solidFill>
              </a:rPr>
              <a:t> </a:t>
            </a:r>
            <a:r>
              <a:rPr lang="en-US" sz="1600" b="1" dirty="0" err="1" smtClean="0">
                <a:solidFill>
                  <a:schemeClr val="accent1"/>
                </a:solidFill>
              </a:rPr>
              <a:t>Médio</a:t>
            </a:r>
            <a:r>
              <a:rPr lang="en-US" sz="1600" b="1" dirty="0" smtClean="0">
                <a:solidFill>
                  <a:schemeClr val="accent1"/>
                </a:solidFill>
              </a:rPr>
              <a:t> da </a:t>
            </a:r>
            <a:r>
              <a:rPr lang="en-US" sz="1600" b="1" dirty="0" err="1" smtClean="0">
                <a:solidFill>
                  <a:schemeClr val="accent1"/>
                </a:solidFill>
              </a:rPr>
              <a:t>Dívida</a:t>
            </a:r>
            <a:r>
              <a:rPr lang="en-US" sz="1600" b="1" dirty="0" smtClean="0">
                <a:solidFill>
                  <a:schemeClr val="accent1"/>
                </a:solidFill>
              </a:rPr>
              <a:t> </a:t>
            </a:r>
            <a:r>
              <a:rPr lang="en-US" sz="1600" b="1" dirty="0" err="1" smtClean="0">
                <a:solidFill>
                  <a:schemeClr val="accent1"/>
                </a:solidFill>
              </a:rPr>
              <a:t>Pública</a:t>
            </a:r>
            <a:r>
              <a:rPr lang="en-US" sz="1600" b="1" dirty="0" smtClean="0">
                <a:solidFill>
                  <a:schemeClr val="accent1"/>
                </a:solidFill>
              </a:rPr>
              <a:t> </a:t>
            </a:r>
            <a:r>
              <a:rPr lang="en-US" sz="1600" dirty="0" smtClean="0">
                <a:solidFill>
                  <a:schemeClr val="accent1"/>
                </a:solidFill>
              </a:rPr>
              <a:t>(% </a:t>
            </a:r>
            <a:r>
              <a:rPr lang="en-US" sz="1600" dirty="0" err="1" smtClean="0">
                <a:solidFill>
                  <a:schemeClr val="accent1"/>
                </a:solidFill>
              </a:rPr>
              <a:t>a.a</a:t>
            </a:r>
            <a:r>
              <a:rPr lang="en-US" sz="1600" dirty="0" smtClean="0">
                <a:solidFill>
                  <a:schemeClr val="accent1"/>
                </a:solidFill>
              </a:rPr>
              <a:t>.)</a:t>
            </a:r>
            <a:endParaRPr lang="en-US" sz="1600" dirty="0">
              <a:solidFill>
                <a:schemeClr val="accent1"/>
              </a:solidFill>
            </a:endParaRPr>
          </a:p>
        </p:txBody>
      </p:sp>
      <p:sp>
        <p:nvSpPr>
          <p:cNvPr id="8" name="Rectangle 5"/>
          <p:cNvSpPr/>
          <p:nvPr/>
        </p:nvSpPr>
        <p:spPr>
          <a:xfrm>
            <a:off x="273050" y="1002185"/>
            <a:ext cx="94326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r>
              <a:rPr lang="pt-BR" b="1" dirty="0" smtClean="0">
                <a:solidFill>
                  <a:schemeClr val="accent1"/>
                </a:solidFill>
                <a:latin typeface="+mj-lt"/>
              </a:rPr>
              <a:t>Premissas nada conservadoras mostram que a tarefa não é fácil...</a:t>
            </a:r>
          </a:p>
        </p:txBody>
      </p:sp>
    </p:spTree>
    <p:extLst>
      <p:ext uri="{BB962C8B-B14F-4D97-AF65-F5344CB8AC3E}">
        <p14:creationId xmlns:p14="http://schemas.microsoft.com/office/powerpoint/2010/main" val="2042896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O Dilema </a:t>
            </a:r>
            <a:endParaRPr lang="pt-BR" dirty="0"/>
          </a:p>
        </p:txBody>
      </p:sp>
      <p:sp>
        <p:nvSpPr>
          <p:cNvPr id="6" name="Rectangle 5"/>
          <p:cNvSpPr/>
          <p:nvPr/>
        </p:nvSpPr>
        <p:spPr>
          <a:xfrm>
            <a:off x="273050" y="1123949"/>
            <a:ext cx="943261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r>
              <a:rPr lang="pt-BR" b="1" dirty="0" smtClean="0">
                <a:solidFill>
                  <a:schemeClr val="accent1"/>
                </a:solidFill>
                <a:latin typeface="+mj-lt"/>
              </a:rPr>
              <a:t>Como alinhar tantos objetivos conflitantes?</a:t>
            </a:r>
          </a:p>
          <a:p>
            <a:pPr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endParaRPr lang="pt-BR" b="1" dirty="0" smtClean="0">
              <a:solidFill>
                <a:schemeClr val="accent1"/>
              </a:solidFill>
              <a:latin typeface="+mj-lt"/>
            </a:endParaRPr>
          </a:p>
          <a:p>
            <a:pPr marL="285750" indent="-285750">
              <a:spcAft>
                <a:spcPts val="1200"/>
              </a:spcAft>
              <a:buClr>
                <a:schemeClr val="bg2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BR" sz="2000" b="1" dirty="0" smtClean="0">
                <a:solidFill>
                  <a:schemeClr val="accent3"/>
                </a:solidFill>
                <a:latin typeface="+mj-lt"/>
              </a:rPr>
              <a:t>As Obrigações Atuariais:</a:t>
            </a:r>
            <a:endParaRPr lang="pt-BR" sz="2000" b="1" dirty="0">
              <a:solidFill>
                <a:schemeClr val="accent3"/>
              </a:solidFill>
              <a:latin typeface="+mj-lt"/>
            </a:endParaRPr>
          </a:p>
          <a:p>
            <a:pPr lvl="1"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Todo mandato deve ser desenhado de forma a evitar descasamentos entre ativos e passivos da entidade;</a:t>
            </a:r>
          </a:p>
          <a:p>
            <a:pPr marL="285750" indent="-285750">
              <a:spcAft>
                <a:spcPts val="1200"/>
              </a:spcAft>
              <a:buClr>
                <a:schemeClr val="bg2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BR" sz="2000" b="1" dirty="0" smtClean="0">
                <a:solidFill>
                  <a:schemeClr val="accent3"/>
                </a:solidFill>
                <a:latin typeface="+mj-lt"/>
              </a:rPr>
              <a:t>As </a:t>
            </a:r>
            <a:r>
              <a:rPr lang="pt-BR" sz="2000" b="1" dirty="0">
                <a:solidFill>
                  <a:schemeClr val="accent3"/>
                </a:solidFill>
                <a:latin typeface="+mj-lt"/>
              </a:rPr>
              <a:t>oportunidades ou a necessidade de geração de retorno excessivo no longo prazo (alfa):</a:t>
            </a:r>
          </a:p>
          <a:p>
            <a:pPr lvl="1"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Muitos planos necessitam da geração de alfa para cumprir seus objetivos e/ou condições de mercado podem gerar oportunidades de investimento em ativos extremamente descontados;</a:t>
            </a:r>
          </a:p>
          <a:p>
            <a:pPr marL="285750" indent="-285750">
              <a:spcAft>
                <a:spcPts val="1200"/>
              </a:spcAft>
              <a:buClr>
                <a:schemeClr val="bg2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BR" sz="2000" b="1" dirty="0" smtClean="0">
                <a:solidFill>
                  <a:schemeClr val="accent3"/>
                </a:solidFill>
                <a:latin typeface="+mj-lt"/>
              </a:rPr>
              <a:t>O </a:t>
            </a:r>
            <a:r>
              <a:rPr lang="pt-BR" sz="2000" b="1" dirty="0">
                <a:solidFill>
                  <a:schemeClr val="accent3"/>
                </a:solidFill>
                <a:latin typeface="+mj-lt"/>
              </a:rPr>
              <a:t>Viés de Representatividade e aversão a risco no curto prazo:</a:t>
            </a:r>
          </a:p>
          <a:p>
            <a:pPr lvl="1"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Investidores em geral (de qualquer segmento) têm tendência a basear sua decisão de investimentos no desempenho recente das classes de ativos (</a:t>
            </a:r>
            <a:r>
              <a:rPr lang="pt-BR" sz="1600" i="1" dirty="0" err="1" smtClean="0">
                <a:solidFill>
                  <a:schemeClr val="bg2"/>
                </a:solidFill>
                <a:latin typeface="+mj-lt"/>
              </a:rPr>
              <a:t>return</a:t>
            </a:r>
            <a:r>
              <a:rPr lang="pt-BR" sz="1600" i="1" dirty="0" smtClean="0">
                <a:solidFill>
                  <a:schemeClr val="bg2"/>
                </a:solidFill>
                <a:latin typeface="+mj-lt"/>
              </a:rPr>
              <a:t> </a:t>
            </a:r>
            <a:r>
              <a:rPr lang="pt-BR" sz="1600" i="1" dirty="0" err="1" smtClean="0">
                <a:solidFill>
                  <a:schemeClr val="bg2"/>
                </a:solidFill>
                <a:latin typeface="+mj-lt"/>
              </a:rPr>
              <a:t>chase</a:t>
            </a:r>
            <a:r>
              <a:rPr lang="pt-BR" sz="1600" i="1" dirty="0" smtClean="0">
                <a:solidFill>
                  <a:schemeClr val="bg2"/>
                </a:solidFill>
                <a:latin typeface="+mj-lt"/>
              </a:rPr>
              <a:t> </a:t>
            </a:r>
            <a:r>
              <a:rPr lang="pt-BR" sz="1600" i="1" dirty="0" err="1" smtClean="0">
                <a:solidFill>
                  <a:schemeClr val="bg2"/>
                </a:solidFill>
                <a:latin typeface="+mj-lt"/>
              </a:rPr>
              <a:t>behavior</a:t>
            </a:r>
            <a:r>
              <a:rPr lang="pt-BR" sz="1600" i="1" dirty="0" smtClean="0">
                <a:solidFill>
                  <a:schemeClr val="bg2"/>
                </a:solidFill>
                <a:latin typeface="+mj-lt"/>
              </a:rPr>
              <a:t>);</a:t>
            </a:r>
            <a:endParaRPr lang="pt-BR" sz="1600" dirty="0">
              <a:solidFill>
                <a:schemeClr val="bg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7525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tângulo 39"/>
          <p:cNvSpPr/>
          <p:nvPr/>
        </p:nvSpPr>
        <p:spPr bwMode="auto">
          <a:xfrm>
            <a:off x="0" y="842211"/>
            <a:ext cx="9906000" cy="550244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Arredondar Retângulo no Mesmo Canto Lateral 9"/>
          <p:cNvSpPr/>
          <p:nvPr/>
        </p:nvSpPr>
        <p:spPr bwMode="auto">
          <a:xfrm>
            <a:off x="1151372" y="1122948"/>
            <a:ext cx="7844589" cy="610602"/>
          </a:xfrm>
          <a:prstGeom prst="round2SameRect">
            <a:avLst>
              <a:gd name="adj1" fmla="val 26557"/>
              <a:gd name="adj2" fmla="val 0"/>
            </a:avLst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Título 1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dirty="0" smtClean="0"/>
              <a:t>A Alternativa</a:t>
            </a:r>
            <a:endParaRPr lang="pt-BR" dirty="0"/>
          </a:p>
        </p:txBody>
      </p:sp>
      <p:sp>
        <p:nvSpPr>
          <p:cNvPr id="6" name="Rectangle 5"/>
          <p:cNvSpPr/>
          <p:nvPr/>
        </p:nvSpPr>
        <p:spPr>
          <a:xfrm>
            <a:off x="2470485" y="1228194"/>
            <a:ext cx="52063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bg2">
                  <a:lumMod val="75000"/>
                </a:schemeClr>
              </a:buClr>
            </a:pPr>
            <a:r>
              <a:rPr lang="pt-BR" sz="2000" b="1" dirty="0" smtClean="0">
                <a:solidFill>
                  <a:schemeClr val="accent1"/>
                </a:solidFill>
                <a:latin typeface="+mj-lt"/>
              </a:rPr>
              <a:t>Passivo Indexado à Inflação;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4219" y="6087063"/>
            <a:ext cx="33844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chemeClr val="bg2"/>
                </a:solidFill>
              </a:rPr>
              <a:t>Fonte: Quantum; cálculos Itaú Asset Management</a:t>
            </a:r>
            <a:endParaRPr lang="en-US" sz="900" dirty="0">
              <a:solidFill>
                <a:schemeClr val="bg2"/>
              </a:solidFill>
            </a:endParaRPr>
          </a:p>
        </p:txBody>
      </p:sp>
      <p:grpSp>
        <p:nvGrpSpPr>
          <p:cNvPr id="25" name="Grupo 24"/>
          <p:cNvGrpSpPr/>
          <p:nvPr/>
        </p:nvGrpSpPr>
        <p:grpSpPr>
          <a:xfrm>
            <a:off x="1151372" y="1741571"/>
            <a:ext cx="7844589" cy="1345680"/>
            <a:chOff x="1271687" y="1829802"/>
            <a:chExt cx="7844589" cy="1345680"/>
          </a:xfrm>
        </p:grpSpPr>
        <p:sp>
          <p:nvSpPr>
            <p:cNvPr id="19" name="Arredondar Retângulo no Mesmo Canto Lateral 18"/>
            <p:cNvSpPr/>
            <p:nvPr/>
          </p:nvSpPr>
          <p:spPr bwMode="auto">
            <a:xfrm>
              <a:off x="1271687" y="2564880"/>
              <a:ext cx="7844589" cy="610602"/>
            </a:xfrm>
            <a:prstGeom prst="round2SameRect">
              <a:avLst>
                <a:gd name="adj1" fmla="val 26557"/>
                <a:gd name="adj2" fmla="val 0"/>
              </a:avLst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0" name="Rectangle 5"/>
            <p:cNvSpPr/>
            <p:nvPr/>
          </p:nvSpPr>
          <p:spPr>
            <a:xfrm>
              <a:off x="1531620" y="2670126"/>
              <a:ext cx="732472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Clr>
                  <a:schemeClr val="bg2">
                    <a:lumMod val="75000"/>
                  </a:schemeClr>
                </a:buClr>
              </a:pPr>
              <a:r>
                <a:rPr lang="pt-BR" sz="2000" b="1" dirty="0">
                  <a:solidFill>
                    <a:schemeClr val="accent1"/>
                  </a:solidFill>
                  <a:latin typeface="+mj-lt"/>
                </a:rPr>
                <a:t>Oportunidade de “Travar” a Meta Atuarial (Renda Fixa)</a:t>
              </a:r>
            </a:p>
          </p:txBody>
        </p:sp>
        <p:grpSp>
          <p:nvGrpSpPr>
            <p:cNvPr id="24" name="Grupo 23"/>
            <p:cNvGrpSpPr/>
            <p:nvPr/>
          </p:nvGrpSpPr>
          <p:grpSpPr>
            <a:xfrm>
              <a:off x="4977932" y="1829802"/>
              <a:ext cx="429461" cy="735078"/>
              <a:chOff x="4977932" y="1829802"/>
              <a:chExt cx="429461" cy="735078"/>
            </a:xfrm>
          </p:grpSpPr>
          <p:cxnSp>
            <p:nvCxnSpPr>
              <p:cNvPr id="7" name="Conector reto 6"/>
              <p:cNvCxnSpPr>
                <a:stCxn id="10" idx="1"/>
                <a:endCxn id="14" idx="0"/>
              </p:cNvCxnSpPr>
              <p:nvPr/>
            </p:nvCxnSpPr>
            <p:spPr bwMode="auto">
              <a:xfrm flipH="1">
                <a:off x="5192663" y="1829802"/>
                <a:ext cx="1319" cy="150062"/>
              </a:xfrm>
              <a:prstGeom prst="line">
                <a:avLst/>
              </a:prstGeom>
              <a:noFill/>
              <a:ln w="19050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3" name="Group 11"/>
              <p:cNvGrpSpPr>
                <a:grpSpLocks noChangeAspect="1"/>
              </p:cNvGrpSpPr>
              <p:nvPr/>
            </p:nvGrpSpPr>
            <p:grpSpPr bwMode="auto">
              <a:xfrm>
                <a:off x="4977932" y="1979864"/>
                <a:ext cx="429461" cy="429461"/>
                <a:chOff x="68" y="752"/>
                <a:chExt cx="803" cy="803"/>
              </a:xfrm>
            </p:grpSpPr>
            <p:sp>
              <p:nvSpPr>
                <p:cNvPr id="14" name="Oval 12"/>
                <p:cNvSpPr>
                  <a:spLocks noChangeAspect="1" noChangeArrowheads="1"/>
                </p:cNvSpPr>
                <p:nvPr/>
              </p:nvSpPr>
              <p:spPr bwMode="auto">
                <a:xfrm>
                  <a:off x="68" y="752"/>
                  <a:ext cx="803" cy="803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BR">
                    <a:latin typeface="+mn-lt"/>
                  </a:endParaRPr>
                </a:p>
              </p:txBody>
            </p:sp>
            <p:sp>
              <p:nvSpPr>
                <p:cNvPr id="15" name="Oval 13"/>
                <p:cNvSpPr>
                  <a:spLocks noChangeAspect="1" noChangeArrowheads="1"/>
                </p:cNvSpPr>
                <p:nvPr/>
              </p:nvSpPr>
              <p:spPr bwMode="auto">
                <a:xfrm>
                  <a:off x="111" y="792"/>
                  <a:ext cx="720" cy="723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BR">
                    <a:latin typeface="+mn-lt"/>
                  </a:endParaRPr>
                </a:p>
              </p:txBody>
            </p:sp>
            <p:sp>
              <p:nvSpPr>
                <p:cNvPr id="16" name="Freeform 14"/>
                <p:cNvSpPr>
                  <a:spLocks noChangeAspect="1"/>
                </p:cNvSpPr>
                <p:nvPr/>
              </p:nvSpPr>
              <p:spPr bwMode="auto">
                <a:xfrm>
                  <a:off x="311" y="986"/>
                  <a:ext cx="319" cy="335"/>
                </a:xfrm>
                <a:custGeom>
                  <a:avLst/>
                  <a:gdLst>
                    <a:gd name="T0" fmla="*/ 116 w 319"/>
                    <a:gd name="T1" fmla="*/ 205 h 335"/>
                    <a:gd name="T2" fmla="*/ 0 w 319"/>
                    <a:gd name="T3" fmla="*/ 205 h 335"/>
                    <a:gd name="T4" fmla="*/ 0 w 319"/>
                    <a:gd name="T5" fmla="*/ 129 h 335"/>
                    <a:gd name="T6" fmla="*/ 116 w 319"/>
                    <a:gd name="T7" fmla="*/ 129 h 335"/>
                    <a:gd name="T8" fmla="*/ 116 w 319"/>
                    <a:gd name="T9" fmla="*/ 0 h 335"/>
                    <a:gd name="T10" fmla="*/ 201 w 319"/>
                    <a:gd name="T11" fmla="*/ 0 h 335"/>
                    <a:gd name="T12" fmla="*/ 201 w 319"/>
                    <a:gd name="T13" fmla="*/ 129 h 335"/>
                    <a:gd name="T14" fmla="*/ 319 w 319"/>
                    <a:gd name="T15" fmla="*/ 129 h 335"/>
                    <a:gd name="T16" fmla="*/ 319 w 319"/>
                    <a:gd name="T17" fmla="*/ 205 h 335"/>
                    <a:gd name="T18" fmla="*/ 201 w 319"/>
                    <a:gd name="T19" fmla="*/ 205 h 335"/>
                    <a:gd name="T20" fmla="*/ 201 w 319"/>
                    <a:gd name="T21" fmla="*/ 335 h 335"/>
                    <a:gd name="T22" fmla="*/ 116 w 319"/>
                    <a:gd name="T23" fmla="*/ 335 h 335"/>
                    <a:gd name="T24" fmla="*/ 116 w 319"/>
                    <a:gd name="T25" fmla="*/ 205 h 335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319"/>
                    <a:gd name="T40" fmla="*/ 0 h 335"/>
                    <a:gd name="T41" fmla="*/ 319 w 319"/>
                    <a:gd name="T42" fmla="*/ 335 h 335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319" h="335">
                      <a:moveTo>
                        <a:pt x="116" y="205"/>
                      </a:moveTo>
                      <a:lnTo>
                        <a:pt x="0" y="205"/>
                      </a:lnTo>
                      <a:lnTo>
                        <a:pt x="0" y="129"/>
                      </a:lnTo>
                      <a:lnTo>
                        <a:pt x="116" y="129"/>
                      </a:lnTo>
                      <a:lnTo>
                        <a:pt x="116" y="0"/>
                      </a:lnTo>
                      <a:lnTo>
                        <a:pt x="201" y="0"/>
                      </a:lnTo>
                      <a:lnTo>
                        <a:pt x="201" y="129"/>
                      </a:lnTo>
                      <a:lnTo>
                        <a:pt x="319" y="129"/>
                      </a:lnTo>
                      <a:lnTo>
                        <a:pt x="319" y="205"/>
                      </a:lnTo>
                      <a:lnTo>
                        <a:pt x="201" y="205"/>
                      </a:lnTo>
                      <a:lnTo>
                        <a:pt x="201" y="335"/>
                      </a:lnTo>
                      <a:lnTo>
                        <a:pt x="116" y="335"/>
                      </a:lnTo>
                      <a:lnTo>
                        <a:pt x="116" y="205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BR">
                    <a:latin typeface="+mn-lt"/>
                  </a:endParaRPr>
                </a:p>
              </p:txBody>
            </p:sp>
          </p:grpSp>
          <p:cxnSp>
            <p:nvCxnSpPr>
              <p:cNvPr id="21" name="Conector reto 20"/>
              <p:cNvCxnSpPr>
                <a:stCxn id="14" idx="4"/>
                <a:endCxn id="19" idx="3"/>
              </p:cNvCxnSpPr>
              <p:nvPr/>
            </p:nvCxnSpPr>
            <p:spPr bwMode="auto">
              <a:xfrm>
                <a:off x="5192663" y="2409325"/>
                <a:ext cx="1319" cy="155555"/>
              </a:xfrm>
              <a:prstGeom prst="line">
                <a:avLst/>
              </a:prstGeom>
              <a:noFill/>
              <a:ln w="19050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27" name="Grupo 26"/>
          <p:cNvGrpSpPr/>
          <p:nvPr/>
        </p:nvGrpSpPr>
        <p:grpSpPr>
          <a:xfrm>
            <a:off x="1151372" y="3086639"/>
            <a:ext cx="7844589" cy="1353701"/>
            <a:chOff x="1271687" y="1821781"/>
            <a:chExt cx="7844589" cy="1353701"/>
          </a:xfrm>
        </p:grpSpPr>
        <p:sp>
          <p:nvSpPr>
            <p:cNvPr id="28" name="Arredondar Retângulo no Mesmo Canto Lateral 27"/>
            <p:cNvSpPr/>
            <p:nvPr/>
          </p:nvSpPr>
          <p:spPr bwMode="auto">
            <a:xfrm>
              <a:off x="1271687" y="2564880"/>
              <a:ext cx="7844589" cy="610602"/>
            </a:xfrm>
            <a:prstGeom prst="round2SameRect">
              <a:avLst>
                <a:gd name="adj1" fmla="val 26557"/>
                <a:gd name="adj2" fmla="val 0"/>
              </a:avLst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9" name="Rectangle 5"/>
            <p:cNvSpPr/>
            <p:nvPr/>
          </p:nvSpPr>
          <p:spPr>
            <a:xfrm>
              <a:off x="1531620" y="2670126"/>
              <a:ext cx="732472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Clr>
                  <a:schemeClr val="bg2">
                    <a:lumMod val="75000"/>
                  </a:schemeClr>
                </a:buClr>
              </a:pPr>
              <a:r>
                <a:rPr lang="pt-BR" sz="2000" b="1" dirty="0">
                  <a:solidFill>
                    <a:schemeClr val="accent1"/>
                  </a:solidFill>
                  <a:latin typeface="+mj-lt"/>
                </a:rPr>
                <a:t>Necessidade de Evitar a Volatilidade de Curto Prazo</a:t>
              </a:r>
            </a:p>
          </p:txBody>
        </p:sp>
        <p:grpSp>
          <p:nvGrpSpPr>
            <p:cNvPr id="30" name="Grupo 29"/>
            <p:cNvGrpSpPr/>
            <p:nvPr/>
          </p:nvGrpSpPr>
          <p:grpSpPr>
            <a:xfrm>
              <a:off x="4977932" y="1821781"/>
              <a:ext cx="429461" cy="743099"/>
              <a:chOff x="4977932" y="1821781"/>
              <a:chExt cx="429461" cy="743099"/>
            </a:xfrm>
          </p:grpSpPr>
          <p:cxnSp>
            <p:nvCxnSpPr>
              <p:cNvPr id="31" name="Conector reto 30"/>
              <p:cNvCxnSpPr>
                <a:endCxn id="34" idx="0"/>
              </p:cNvCxnSpPr>
              <p:nvPr/>
            </p:nvCxnSpPr>
            <p:spPr bwMode="auto">
              <a:xfrm flipH="1">
                <a:off x="5192663" y="1821781"/>
                <a:ext cx="1319" cy="158083"/>
              </a:xfrm>
              <a:prstGeom prst="line">
                <a:avLst/>
              </a:prstGeom>
              <a:noFill/>
              <a:ln w="19050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32" name="Group 11"/>
              <p:cNvGrpSpPr>
                <a:grpSpLocks noChangeAspect="1"/>
              </p:cNvGrpSpPr>
              <p:nvPr/>
            </p:nvGrpSpPr>
            <p:grpSpPr bwMode="auto">
              <a:xfrm>
                <a:off x="4977932" y="1979864"/>
                <a:ext cx="429461" cy="429461"/>
                <a:chOff x="68" y="752"/>
                <a:chExt cx="803" cy="803"/>
              </a:xfrm>
            </p:grpSpPr>
            <p:sp>
              <p:nvSpPr>
                <p:cNvPr id="34" name="Oval 12"/>
                <p:cNvSpPr>
                  <a:spLocks noChangeAspect="1" noChangeArrowheads="1"/>
                </p:cNvSpPr>
                <p:nvPr/>
              </p:nvSpPr>
              <p:spPr bwMode="auto">
                <a:xfrm>
                  <a:off x="68" y="752"/>
                  <a:ext cx="803" cy="803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BR">
                    <a:latin typeface="+mn-lt"/>
                  </a:endParaRPr>
                </a:p>
              </p:txBody>
            </p:sp>
            <p:sp>
              <p:nvSpPr>
                <p:cNvPr id="35" name="Oval 13"/>
                <p:cNvSpPr>
                  <a:spLocks noChangeAspect="1" noChangeArrowheads="1"/>
                </p:cNvSpPr>
                <p:nvPr/>
              </p:nvSpPr>
              <p:spPr bwMode="auto">
                <a:xfrm>
                  <a:off x="111" y="792"/>
                  <a:ext cx="720" cy="723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BR">
                    <a:latin typeface="+mn-lt"/>
                  </a:endParaRPr>
                </a:p>
              </p:txBody>
            </p:sp>
            <p:sp>
              <p:nvSpPr>
                <p:cNvPr id="36" name="Freeform 14"/>
                <p:cNvSpPr>
                  <a:spLocks noChangeAspect="1"/>
                </p:cNvSpPr>
                <p:nvPr/>
              </p:nvSpPr>
              <p:spPr bwMode="auto">
                <a:xfrm>
                  <a:off x="311" y="986"/>
                  <a:ext cx="319" cy="335"/>
                </a:xfrm>
                <a:custGeom>
                  <a:avLst/>
                  <a:gdLst>
                    <a:gd name="T0" fmla="*/ 116 w 319"/>
                    <a:gd name="T1" fmla="*/ 205 h 335"/>
                    <a:gd name="T2" fmla="*/ 0 w 319"/>
                    <a:gd name="T3" fmla="*/ 205 h 335"/>
                    <a:gd name="T4" fmla="*/ 0 w 319"/>
                    <a:gd name="T5" fmla="*/ 129 h 335"/>
                    <a:gd name="T6" fmla="*/ 116 w 319"/>
                    <a:gd name="T7" fmla="*/ 129 h 335"/>
                    <a:gd name="T8" fmla="*/ 116 w 319"/>
                    <a:gd name="T9" fmla="*/ 0 h 335"/>
                    <a:gd name="T10" fmla="*/ 201 w 319"/>
                    <a:gd name="T11" fmla="*/ 0 h 335"/>
                    <a:gd name="T12" fmla="*/ 201 w 319"/>
                    <a:gd name="T13" fmla="*/ 129 h 335"/>
                    <a:gd name="T14" fmla="*/ 319 w 319"/>
                    <a:gd name="T15" fmla="*/ 129 h 335"/>
                    <a:gd name="T16" fmla="*/ 319 w 319"/>
                    <a:gd name="T17" fmla="*/ 205 h 335"/>
                    <a:gd name="T18" fmla="*/ 201 w 319"/>
                    <a:gd name="T19" fmla="*/ 205 h 335"/>
                    <a:gd name="T20" fmla="*/ 201 w 319"/>
                    <a:gd name="T21" fmla="*/ 335 h 335"/>
                    <a:gd name="T22" fmla="*/ 116 w 319"/>
                    <a:gd name="T23" fmla="*/ 335 h 335"/>
                    <a:gd name="T24" fmla="*/ 116 w 319"/>
                    <a:gd name="T25" fmla="*/ 205 h 335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319"/>
                    <a:gd name="T40" fmla="*/ 0 h 335"/>
                    <a:gd name="T41" fmla="*/ 319 w 319"/>
                    <a:gd name="T42" fmla="*/ 335 h 335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319" h="335">
                      <a:moveTo>
                        <a:pt x="116" y="205"/>
                      </a:moveTo>
                      <a:lnTo>
                        <a:pt x="0" y="205"/>
                      </a:lnTo>
                      <a:lnTo>
                        <a:pt x="0" y="129"/>
                      </a:lnTo>
                      <a:lnTo>
                        <a:pt x="116" y="129"/>
                      </a:lnTo>
                      <a:lnTo>
                        <a:pt x="116" y="0"/>
                      </a:lnTo>
                      <a:lnTo>
                        <a:pt x="201" y="0"/>
                      </a:lnTo>
                      <a:lnTo>
                        <a:pt x="201" y="129"/>
                      </a:lnTo>
                      <a:lnTo>
                        <a:pt x="319" y="129"/>
                      </a:lnTo>
                      <a:lnTo>
                        <a:pt x="319" y="205"/>
                      </a:lnTo>
                      <a:lnTo>
                        <a:pt x="201" y="205"/>
                      </a:lnTo>
                      <a:lnTo>
                        <a:pt x="201" y="335"/>
                      </a:lnTo>
                      <a:lnTo>
                        <a:pt x="116" y="335"/>
                      </a:lnTo>
                      <a:lnTo>
                        <a:pt x="116" y="205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BR">
                    <a:latin typeface="+mn-lt"/>
                  </a:endParaRPr>
                </a:p>
              </p:txBody>
            </p:sp>
          </p:grpSp>
          <p:cxnSp>
            <p:nvCxnSpPr>
              <p:cNvPr id="33" name="Conector reto 32"/>
              <p:cNvCxnSpPr>
                <a:stCxn id="34" idx="4"/>
                <a:endCxn id="28" idx="3"/>
              </p:cNvCxnSpPr>
              <p:nvPr/>
            </p:nvCxnSpPr>
            <p:spPr bwMode="auto">
              <a:xfrm>
                <a:off x="5192663" y="2409325"/>
                <a:ext cx="1319" cy="155555"/>
              </a:xfrm>
              <a:prstGeom prst="line">
                <a:avLst/>
              </a:prstGeom>
              <a:noFill/>
              <a:ln w="19050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39" name="Grupo 38"/>
          <p:cNvGrpSpPr/>
          <p:nvPr/>
        </p:nvGrpSpPr>
        <p:grpSpPr>
          <a:xfrm>
            <a:off x="1147010" y="4547937"/>
            <a:ext cx="7836569" cy="1379620"/>
            <a:chOff x="1267325" y="4636168"/>
            <a:chExt cx="7836569" cy="1379620"/>
          </a:xfrm>
        </p:grpSpPr>
        <p:sp>
          <p:nvSpPr>
            <p:cNvPr id="26" name="Divisa 25"/>
            <p:cNvSpPr/>
            <p:nvPr/>
          </p:nvSpPr>
          <p:spPr bwMode="auto">
            <a:xfrm rot="5400000">
              <a:off x="4868779" y="4636168"/>
              <a:ext cx="561474" cy="561474"/>
            </a:xfrm>
            <a:prstGeom prst="chevron">
              <a:avLst>
                <a:gd name="adj" fmla="val 42857"/>
              </a:avLst>
            </a:prstGeom>
            <a:solidFill>
              <a:schemeClr val="accent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7" name="Arredondar Retângulo no Mesmo Canto Lateral 36"/>
            <p:cNvSpPr/>
            <p:nvPr/>
          </p:nvSpPr>
          <p:spPr bwMode="auto">
            <a:xfrm rot="10800000">
              <a:off x="1267325" y="5309936"/>
              <a:ext cx="7836569" cy="705852"/>
            </a:xfrm>
            <a:prstGeom prst="round2SameRect">
              <a:avLst>
                <a:gd name="adj1" fmla="val 20076"/>
                <a:gd name="adj2" fmla="val 0"/>
              </a:avLst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8" name="Retângulo 37"/>
            <p:cNvSpPr/>
            <p:nvPr/>
          </p:nvSpPr>
          <p:spPr>
            <a:xfrm>
              <a:off x="1427746" y="5472045"/>
              <a:ext cx="751572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Clr>
                  <a:schemeClr val="bg2">
                    <a:lumMod val="75000"/>
                  </a:schemeClr>
                </a:buClr>
              </a:pPr>
              <a:r>
                <a:rPr lang="pt-BR" b="1" dirty="0">
                  <a:solidFill>
                    <a:schemeClr val="bg1"/>
                  </a:solidFill>
                </a:rPr>
                <a:t>Gestão Ativa com Modelos de Minimização de Perdas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6814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Agenda</a:t>
            </a:r>
            <a:endParaRPr lang="pt-BR" dirty="0"/>
          </a:p>
        </p:txBody>
      </p:sp>
      <p:sp>
        <p:nvSpPr>
          <p:cNvPr id="21540" name="Rectangle 4"/>
          <p:cNvSpPr>
            <a:spLocks noChangeArrowheads="1"/>
          </p:cNvSpPr>
          <p:nvPr/>
        </p:nvSpPr>
        <p:spPr bwMode="auto">
          <a:xfrm>
            <a:off x="1322852" y="1556076"/>
            <a:ext cx="8421747" cy="40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220" tIns="43112" rIns="86220" bIns="43112" anchor="ctr"/>
          <a:lstStyle/>
          <a:p>
            <a:pPr defTabSz="860425">
              <a:buClr>
                <a:srgbClr val="6E6E6E"/>
              </a:buClr>
            </a:pPr>
            <a:r>
              <a:rPr lang="pt-BR" dirty="0" smtClean="0">
                <a:solidFill>
                  <a:srgbClr val="5A5A5A"/>
                </a:solidFill>
              </a:rPr>
              <a:t>Efeitos da Performance Passada</a:t>
            </a:r>
            <a:endParaRPr lang="pt-BR" dirty="0">
              <a:solidFill>
                <a:srgbClr val="5A5A5A"/>
              </a:solidFill>
            </a:endParaRPr>
          </a:p>
        </p:txBody>
      </p:sp>
      <p:sp>
        <p:nvSpPr>
          <p:cNvPr id="21541" name="Freeform 6"/>
          <p:cNvSpPr>
            <a:spLocks/>
          </p:cNvSpPr>
          <p:nvPr/>
        </p:nvSpPr>
        <p:spPr bwMode="auto">
          <a:xfrm>
            <a:off x="987091" y="1546225"/>
            <a:ext cx="112687" cy="439160"/>
          </a:xfrm>
          <a:custGeom>
            <a:avLst/>
            <a:gdLst>
              <a:gd name="T0" fmla="*/ 2147483647 w 71"/>
              <a:gd name="T1" fmla="*/ 2147483647 h 276"/>
              <a:gd name="T2" fmla="*/ 2147483647 w 71"/>
              <a:gd name="T3" fmla="*/ 2147483647 h 276"/>
              <a:gd name="T4" fmla="*/ 2147483647 w 71"/>
              <a:gd name="T5" fmla="*/ 2147483647 h 276"/>
              <a:gd name="T6" fmla="*/ 0 w 71"/>
              <a:gd name="T7" fmla="*/ 2147483647 h 276"/>
              <a:gd name="T8" fmla="*/ 2147483647 w 71"/>
              <a:gd name="T9" fmla="*/ 0 h 276"/>
              <a:gd name="T10" fmla="*/ 2147483647 w 71"/>
              <a:gd name="T11" fmla="*/ 0 h 276"/>
              <a:gd name="T12" fmla="*/ 2147483647 w 71"/>
              <a:gd name="T13" fmla="*/ 2147483647 h 276"/>
              <a:gd name="T14" fmla="*/ 2147483647 w 71"/>
              <a:gd name="T15" fmla="*/ 2147483647 h 276"/>
              <a:gd name="T16" fmla="*/ 2147483647 w 71"/>
              <a:gd name="T17" fmla="*/ 2147483647 h 27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1" h="276">
                <a:moveTo>
                  <a:pt x="52" y="22"/>
                </a:moveTo>
                <a:lnTo>
                  <a:pt x="50" y="22"/>
                </a:lnTo>
                <a:lnTo>
                  <a:pt x="5" y="48"/>
                </a:lnTo>
                <a:lnTo>
                  <a:pt x="0" y="33"/>
                </a:lnTo>
                <a:lnTo>
                  <a:pt x="52" y="0"/>
                </a:lnTo>
                <a:lnTo>
                  <a:pt x="71" y="0"/>
                </a:lnTo>
                <a:lnTo>
                  <a:pt x="71" y="276"/>
                </a:lnTo>
                <a:lnTo>
                  <a:pt x="52" y="276"/>
                </a:lnTo>
                <a:lnTo>
                  <a:pt x="52" y="2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/>
        </p:spPr>
        <p:txBody>
          <a:bodyPr/>
          <a:lstStyle/>
          <a:p>
            <a:endParaRPr lang="pt-BR" dirty="0">
              <a:solidFill>
                <a:prstClr val="black"/>
              </a:solidFill>
            </a:endParaRPr>
          </a:p>
        </p:txBody>
      </p:sp>
      <p:cxnSp>
        <p:nvCxnSpPr>
          <p:cNvPr id="74" name="Straight Connector 6"/>
          <p:cNvCxnSpPr/>
          <p:nvPr/>
        </p:nvCxnSpPr>
        <p:spPr bwMode="auto">
          <a:xfrm>
            <a:off x="1220454" y="1958975"/>
            <a:ext cx="8503920" cy="477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43" name="Elipse 72"/>
          <p:cNvSpPr>
            <a:spLocks noChangeArrowheads="1"/>
          </p:cNvSpPr>
          <p:nvPr/>
        </p:nvSpPr>
        <p:spPr bwMode="auto">
          <a:xfrm>
            <a:off x="1204578" y="1930400"/>
            <a:ext cx="71438" cy="71438"/>
          </a:xfrm>
          <a:prstGeom prst="ellipse">
            <a:avLst/>
          </a:prstGeom>
          <a:solidFill>
            <a:schemeClr val="accent1"/>
          </a:solidFill>
          <a:ln>
            <a:noFill/>
          </a:ln>
          <a:extLst/>
        </p:spPr>
        <p:txBody>
          <a:bodyPr lIns="90000" tIns="46800" rIns="90000" bIns="46800" anchor="ctr"/>
          <a:lstStyle/>
          <a:p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21536" name="Freeform 7"/>
          <p:cNvSpPr>
            <a:spLocks/>
          </p:cNvSpPr>
          <p:nvPr/>
        </p:nvSpPr>
        <p:spPr bwMode="auto">
          <a:xfrm>
            <a:off x="912479" y="2389188"/>
            <a:ext cx="261879" cy="444971"/>
          </a:xfrm>
          <a:custGeom>
            <a:avLst/>
            <a:gdLst>
              <a:gd name="T0" fmla="*/ 0 w 70"/>
              <a:gd name="T1" fmla="*/ 2147483647 h 119"/>
              <a:gd name="T2" fmla="*/ 0 w 70"/>
              <a:gd name="T3" fmla="*/ 2147483647 h 119"/>
              <a:gd name="T4" fmla="*/ 2147483647 w 70"/>
              <a:gd name="T5" fmla="*/ 2147483647 h 119"/>
              <a:gd name="T6" fmla="*/ 2147483647 w 70"/>
              <a:gd name="T7" fmla="*/ 2147483647 h 119"/>
              <a:gd name="T8" fmla="*/ 2147483647 w 70"/>
              <a:gd name="T9" fmla="*/ 2147483647 h 119"/>
              <a:gd name="T10" fmla="*/ 2147483647 w 70"/>
              <a:gd name="T11" fmla="*/ 2147483647 h 119"/>
              <a:gd name="T12" fmla="*/ 2147483647 w 70"/>
              <a:gd name="T13" fmla="*/ 2147483647 h 119"/>
              <a:gd name="T14" fmla="*/ 2147483647 w 70"/>
              <a:gd name="T15" fmla="*/ 0 h 119"/>
              <a:gd name="T16" fmla="*/ 2147483647 w 70"/>
              <a:gd name="T17" fmla="*/ 2147483647 h 119"/>
              <a:gd name="T18" fmla="*/ 2147483647 w 70"/>
              <a:gd name="T19" fmla="*/ 2147483647 h 119"/>
              <a:gd name="T20" fmla="*/ 2147483647 w 70"/>
              <a:gd name="T21" fmla="*/ 2147483647 h 119"/>
              <a:gd name="T22" fmla="*/ 2147483647 w 70"/>
              <a:gd name="T23" fmla="*/ 2147483647 h 119"/>
              <a:gd name="T24" fmla="*/ 2147483647 w 70"/>
              <a:gd name="T25" fmla="*/ 2147483647 h 119"/>
              <a:gd name="T26" fmla="*/ 2147483647 w 70"/>
              <a:gd name="T27" fmla="*/ 2147483647 h 119"/>
              <a:gd name="T28" fmla="*/ 0 w 70"/>
              <a:gd name="T29" fmla="*/ 2147483647 h 119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70" h="119">
                <a:moveTo>
                  <a:pt x="0" y="119"/>
                </a:moveTo>
                <a:cubicBezTo>
                  <a:pt x="0" y="114"/>
                  <a:pt x="0" y="114"/>
                  <a:pt x="0" y="114"/>
                </a:cubicBezTo>
                <a:cubicBezTo>
                  <a:pt x="11" y="103"/>
                  <a:pt x="11" y="103"/>
                  <a:pt x="11" y="103"/>
                </a:cubicBezTo>
                <a:cubicBezTo>
                  <a:pt x="44" y="71"/>
                  <a:pt x="58" y="55"/>
                  <a:pt x="58" y="34"/>
                </a:cubicBezTo>
                <a:cubicBezTo>
                  <a:pt x="58" y="21"/>
                  <a:pt x="52" y="8"/>
                  <a:pt x="32" y="8"/>
                </a:cubicBezTo>
                <a:cubicBezTo>
                  <a:pt x="21" y="8"/>
                  <a:pt x="13" y="14"/>
                  <a:pt x="8" y="18"/>
                </a:cubicBezTo>
                <a:cubicBezTo>
                  <a:pt x="4" y="12"/>
                  <a:pt x="4" y="12"/>
                  <a:pt x="4" y="12"/>
                </a:cubicBezTo>
                <a:cubicBezTo>
                  <a:pt x="12" y="5"/>
                  <a:pt x="22" y="0"/>
                  <a:pt x="34" y="0"/>
                </a:cubicBezTo>
                <a:cubicBezTo>
                  <a:pt x="58" y="0"/>
                  <a:pt x="67" y="19"/>
                  <a:pt x="67" y="33"/>
                </a:cubicBezTo>
                <a:cubicBezTo>
                  <a:pt x="67" y="56"/>
                  <a:pt x="50" y="74"/>
                  <a:pt x="21" y="103"/>
                </a:cubicBezTo>
                <a:cubicBezTo>
                  <a:pt x="12" y="112"/>
                  <a:pt x="12" y="112"/>
                  <a:pt x="12" y="112"/>
                </a:cubicBezTo>
                <a:cubicBezTo>
                  <a:pt x="12" y="112"/>
                  <a:pt x="12" y="112"/>
                  <a:pt x="12" y="112"/>
                </a:cubicBezTo>
                <a:cubicBezTo>
                  <a:pt x="70" y="112"/>
                  <a:pt x="70" y="112"/>
                  <a:pt x="70" y="112"/>
                </a:cubicBezTo>
                <a:cubicBezTo>
                  <a:pt x="70" y="119"/>
                  <a:pt x="70" y="119"/>
                  <a:pt x="70" y="119"/>
                </a:cubicBezTo>
                <a:lnTo>
                  <a:pt x="0" y="11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/>
        </p:spPr>
        <p:txBody>
          <a:bodyPr/>
          <a:lstStyle/>
          <a:p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21537" name="Rectangle 4"/>
          <p:cNvSpPr>
            <a:spLocks noChangeArrowheads="1"/>
          </p:cNvSpPr>
          <p:nvPr/>
        </p:nvSpPr>
        <p:spPr bwMode="auto">
          <a:xfrm>
            <a:off x="1322852" y="2398041"/>
            <a:ext cx="8421779" cy="40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220" tIns="43112" rIns="86220" bIns="43112" anchor="ctr"/>
          <a:lstStyle/>
          <a:p>
            <a:pPr defTabSz="860425">
              <a:buClr>
                <a:srgbClr val="6E6E6E"/>
              </a:buClr>
            </a:pPr>
            <a:r>
              <a:rPr lang="pt-BR" dirty="0">
                <a:solidFill>
                  <a:srgbClr val="5A5A5A"/>
                </a:solidFill>
              </a:rPr>
              <a:t>Cenário da Renda Fixa no Brasil</a:t>
            </a:r>
          </a:p>
        </p:txBody>
      </p:sp>
      <p:cxnSp>
        <p:nvCxnSpPr>
          <p:cNvPr id="79" name="Straight Connector 6"/>
          <p:cNvCxnSpPr/>
          <p:nvPr/>
        </p:nvCxnSpPr>
        <p:spPr bwMode="auto">
          <a:xfrm>
            <a:off x="1220454" y="2798763"/>
            <a:ext cx="8503920" cy="477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39" name="Elipse 76"/>
          <p:cNvSpPr>
            <a:spLocks noChangeArrowheads="1"/>
          </p:cNvSpPr>
          <p:nvPr/>
        </p:nvSpPr>
        <p:spPr bwMode="auto">
          <a:xfrm>
            <a:off x="1204578" y="2770188"/>
            <a:ext cx="71438" cy="71437"/>
          </a:xfrm>
          <a:prstGeom prst="ellipse">
            <a:avLst/>
          </a:prstGeom>
          <a:solidFill>
            <a:schemeClr val="accent1"/>
          </a:solidFill>
          <a:ln>
            <a:noFill/>
          </a:ln>
          <a:extLst/>
        </p:spPr>
        <p:txBody>
          <a:bodyPr lIns="90000" tIns="46800" rIns="90000" bIns="46800" anchor="ctr"/>
          <a:lstStyle/>
          <a:p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21532" name="Freeform 8"/>
          <p:cNvSpPr>
            <a:spLocks/>
          </p:cNvSpPr>
          <p:nvPr/>
        </p:nvSpPr>
        <p:spPr bwMode="auto">
          <a:xfrm>
            <a:off x="917241" y="3236725"/>
            <a:ext cx="250817" cy="451120"/>
          </a:xfrm>
          <a:custGeom>
            <a:avLst/>
            <a:gdLst>
              <a:gd name="T0" fmla="*/ 2147483647 w 67"/>
              <a:gd name="T1" fmla="*/ 2147483647 h 121"/>
              <a:gd name="T2" fmla="*/ 2147483647 w 67"/>
              <a:gd name="T3" fmla="*/ 2147483647 h 121"/>
              <a:gd name="T4" fmla="*/ 2147483647 w 67"/>
              <a:gd name="T5" fmla="*/ 2147483647 h 121"/>
              <a:gd name="T6" fmla="*/ 2147483647 w 67"/>
              <a:gd name="T7" fmla="*/ 2147483647 h 121"/>
              <a:gd name="T8" fmla="*/ 2147483647 w 67"/>
              <a:gd name="T9" fmla="*/ 2147483647 h 121"/>
              <a:gd name="T10" fmla="*/ 2147483647 w 67"/>
              <a:gd name="T11" fmla="*/ 2147483647 h 121"/>
              <a:gd name="T12" fmla="*/ 2147483647 w 67"/>
              <a:gd name="T13" fmla="*/ 2147483647 h 121"/>
              <a:gd name="T14" fmla="*/ 2147483647 w 67"/>
              <a:gd name="T15" fmla="*/ 2147483647 h 121"/>
              <a:gd name="T16" fmla="*/ 2147483647 w 67"/>
              <a:gd name="T17" fmla="*/ 2147483647 h 121"/>
              <a:gd name="T18" fmla="*/ 2147483647 w 67"/>
              <a:gd name="T19" fmla="*/ 2147483647 h 121"/>
              <a:gd name="T20" fmla="*/ 2147483647 w 67"/>
              <a:gd name="T21" fmla="*/ 2147483647 h 121"/>
              <a:gd name="T22" fmla="*/ 2147483647 w 67"/>
              <a:gd name="T23" fmla="*/ 0 h 121"/>
              <a:gd name="T24" fmla="*/ 2147483647 w 67"/>
              <a:gd name="T25" fmla="*/ 2147483647 h 121"/>
              <a:gd name="T26" fmla="*/ 2147483647 w 67"/>
              <a:gd name="T27" fmla="*/ 2147483647 h 121"/>
              <a:gd name="T28" fmla="*/ 2147483647 w 67"/>
              <a:gd name="T29" fmla="*/ 2147483647 h 121"/>
              <a:gd name="T30" fmla="*/ 2147483647 w 67"/>
              <a:gd name="T31" fmla="*/ 2147483647 h 121"/>
              <a:gd name="T32" fmla="*/ 2147483647 w 67"/>
              <a:gd name="T33" fmla="*/ 2147483647 h 121"/>
              <a:gd name="T34" fmla="*/ 0 w 67"/>
              <a:gd name="T35" fmla="*/ 2147483647 h 121"/>
              <a:gd name="T36" fmla="*/ 2147483647 w 67"/>
              <a:gd name="T37" fmla="*/ 2147483647 h 12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67" h="121">
                <a:moveTo>
                  <a:pt x="3" y="107"/>
                </a:moveTo>
                <a:cubicBezTo>
                  <a:pt x="7" y="110"/>
                  <a:pt x="17" y="114"/>
                  <a:pt x="29" y="114"/>
                </a:cubicBezTo>
                <a:cubicBezTo>
                  <a:pt x="52" y="114"/>
                  <a:pt x="58" y="97"/>
                  <a:pt x="58" y="87"/>
                </a:cubicBezTo>
                <a:cubicBezTo>
                  <a:pt x="58" y="67"/>
                  <a:pt x="41" y="59"/>
                  <a:pt x="24" y="59"/>
                </a:cubicBezTo>
                <a:cubicBezTo>
                  <a:pt x="16" y="59"/>
                  <a:pt x="16" y="59"/>
                  <a:pt x="16" y="59"/>
                </a:cubicBezTo>
                <a:cubicBezTo>
                  <a:pt x="16" y="52"/>
                  <a:pt x="16" y="52"/>
                  <a:pt x="16" y="52"/>
                </a:cubicBezTo>
                <a:cubicBezTo>
                  <a:pt x="24" y="52"/>
                  <a:pt x="24" y="52"/>
                  <a:pt x="24" y="52"/>
                </a:cubicBezTo>
                <a:cubicBezTo>
                  <a:pt x="37" y="52"/>
                  <a:pt x="53" y="45"/>
                  <a:pt x="53" y="29"/>
                </a:cubicBezTo>
                <a:cubicBezTo>
                  <a:pt x="53" y="18"/>
                  <a:pt x="47" y="8"/>
                  <a:pt x="31" y="8"/>
                </a:cubicBezTo>
                <a:cubicBezTo>
                  <a:pt x="22" y="8"/>
                  <a:pt x="13" y="12"/>
                  <a:pt x="8" y="16"/>
                </a:cubicBezTo>
                <a:cubicBezTo>
                  <a:pt x="5" y="10"/>
                  <a:pt x="5" y="10"/>
                  <a:pt x="5" y="10"/>
                </a:cubicBezTo>
                <a:cubicBezTo>
                  <a:pt x="10" y="5"/>
                  <a:pt x="21" y="0"/>
                  <a:pt x="32" y="0"/>
                </a:cubicBezTo>
                <a:cubicBezTo>
                  <a:pt x="54" y="0"/>
                  <a:pt x="62" y="14"/>
                  <a:pt x="62" y="28"/>
                </a:cubicBezTo>
                <a:cubicBezTo>
                  <a:pt x="62" y="39"/>
                  <a:pt x="55" y="50"/>
                  <a:pt x="41" y="55"/>
                </a:cubicBezTo>
                <a:cubicBezTo>
                  <a:pt x="41" y="56"/>
                  <a:pt x="41" y="56"/>
                  <a:pt x="41" y="56"/>
                </a:cubicBezTo>
                <a:cubicBezTo>
                  <a:pt x="55" y="59"/>
                  <a:pt x="67" y="70"/>
                  <a:pt x="67" y="87"/>
                </a:cubicBezTo>
                <a:cubicBezTo>
                  <a:pt x="67" y="104"/>
                  <a:pt x="54" y="121"/>
                  <a:pt x="27" y="121"/>
                </a:cubicBezTo>
                <a:cubicBezTo>
                  <a:pt x="16" y="121"/>
                  <a:pt x="5" y="117"/>
                  <a:pt x="0" y="113"/>
                </a:cubicBezTo>
                <a:lnTo>
                  <a:pt x="3" y="10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/>
        </p:spPr>
        <p:txBody>
          <a:bodyPr/>
          <a:lstStyle/>
          <a:p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21533" name="Rectangle 4"/>
          <p:cNvSpPr>
            <a:spLocks noChangeArrowheads="1"/>
          </p:cNvSpPr>
          <p:nvPr/>
        </p:nvSpPr>
        <p:spPr bwMode="auto">
          <a:xfrm>
            <a:off x="1322852" y="3228975"/>
            <a:ext cx="8423415" cy="405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220" tIns="43112" rIns="86220" bIns="43112" anchor="ctr"/>
          <a:lstStyle/>
          <a:p>
            <a:pPr defTabSz="860425">
              <a:buClr>
                <a:srgbClr val="6E6E6E"/>
              </a:buClr>
            </a:pPr>
            <a:r>
              <a:rPr lang="pt-BR" dirty="0">
                <a:solidFill>
                  <a:srgbClr val="5A5A5A"/>
                </a:solidFill>
              </a:rPr>
              <a:t>O Dilema do Gestor de Recursos</a:t>
            </a:r>
          </a:p>
        </p:txBody>
      </p:sp>
      <p:cxnSp>
        <p:nvCxnSpPr>
          <p:cNvPr id="84" name="Straight Connector 6"/>
          <p:cNvCxnSpPr/>
          <p:nvPr/>
        </p:nvCxnSpPr>
        <p:spPr bwMode="auto">
          <a:xfrm>
            <a:off x="1220454" y="3649663"/>
            <a:ext cx="8503920" cy="238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35" name="Elipse 81"/>
          <p:cNvSpPr>
            <a:spLocks noChangeArrowheads="1"/>
          </p:cNvSpPr>
          <p:nvPr/>
        </p:nvSpPr>
        <p:spPr bwMode="auto">
          <a:xfrm>
            <a:off x="1202991" y="3619500"/>
            <a:ext cx="71437" cy="71438"/>
          </a:xfrm>
          <a:prstGeom prst="ellipse">
            <a:avLst/>
          </a:prstGeom>
          <a:solidFill>
            <a:schemeClr val="accent1"/>
          </a:solidFill>
          <a:ln>
            <a:noFill/>
          </a:ln>
          <a:extLst/>
        </p:spPr>
        <p:txBody>
          <a:bodyPr lIns="90000" tIns="46800" rIns="90000" bIns="46800" anchor="ctr"/>
          <a:lstStyle/>
          <a:p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21528" name="Freeform 9"/>
          <p:cNvSpPr>
            <a:spLocks noEditPoints="1"/>
          </p:cNvSpPr>
          <p:nvPr/>
        </p:nvSpPr>
        <p:spPr bwMode="auto">
          <a:xfrm>
            <a:off x="888666" y="4092975"/>
            <a:ext cx="307966" cy="437750"/>
          </a:xfrm>
          <a:custGeom>
            <a:avLst/>
            <a:gdLst>
              <a:gd name="T0" fmla="*/ 2147483647 w 82"/>
              <a:gd name="T1" fmla="*/ 2147483647 h 117"/>
              <a:gd name="T2" fmla="*/ 2147483647 w 82"/>
              <a:gd name="T3" fmla="*/ 2147483647 h 117"/>
              <a:gd name="T4" fmla="*/ 0 w 82"/>
              <a:gd name="T5" fmla="*/ 2147483647 h 117"/>
              <a:gd name="T6" fmla="*/ 0 w 82"/>
              <a:gd name="T7" fmla="*/ 2147483647 h 117"/>
              <a:gd name="T8" fmla="*/ 2147483647 w 82"/>
              <a:gd name="T9" fmla="*/ 0 h 117"/>
              <a:gd name="T10" fmla="*/ 2147483647 w 82"/>
              <a:gd name="T11" fmla="*/ 0 h 117"/>
              <a:gd name="T12" fmla="*/ 2147483647 w 82"/>
              <a:gd name="T13" fmla="*/ 2147483647 h 117"/>
              <a:gd name="T14" fmla="*/ 2147483647 w 82"/>
              <a:gd name="T15" fmla="*/ 2147483647 h 117"/>
              <a:gd name="T16" fmla="*/ 2147483647 w 82"/>
              <a:gd name="T17" fmla="*/ 2147483647 h 117"/>
              <a:gd name="T18" fmla="*/ 2147483647 w 82"/>
              <a:gd name="T19" fmla="*/ 2147483647 h 117"/>
              <a:gd name="T20" fmla="*/ 2147483647 w 82"/>
              <a:gd name="T21" fmla="*/ 2147483647 h 117"/>
              <a:gd name="T22" fmla="*/ 2147483647 w 82"/>
              <a:gd name="T23" fmla="*/ 2147483647 h 117"/>
              <a:gd name="T24" fmla="*/ 2147483647 w 82"/>
              <a:gd name="T25" fmla="*/ 2147483647 h 117"/>
              <a:gd name="T26" fmla="*/ 2147483647 w 82"/>
              <a:gd name="T27" fmla="*/ 2147483647 h 117"/>
              <a:gd name="T28" fmla="*/ 2147483647 w 82"/>
              <a:gd name="T29" fmla="*/ 2147483647 h 117"/>
              <a:gd name="T30" fmla="*/ 2147483647 w 82"/>
              <a:gd name="T31" fmla="*/ 2147483647 h 117"/>
              <a:gd name="T32" fmla="*/ 2147483647 w 82"/>
              <a:gd name="T33" fmla="*/ 2147483647 h 117"/>
              <a:gd name="T34" fmla="*/ 2147483647 w 82"/>
              <a:gd name="T35" fmla="*/ 2147483647 h 117"/>
              <a:gd name="T36" fmla="*/ 2147483647 w 82"/>
              <a:gd name="T37" fmla="*/ 2147483647 h 117"/>
              <a:gd name="T38" fmla="*/ 2147483647 w 82"/>
              <a:gd name="T39" fmla="*/ 2147483647 h 11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82" h="117">
                <a:moveTo>
                  <a:pt x="56" y="117"/>
                </a:moveTo>
                <a:cubicBezTo>
                  <a:pt x="56" y="83"/>
                  <a:pt x="56" y="83"/>
                  <a:pt x="56" y="83"/>
                </a:cubicBezTo>
                <a:cubicBezTo>
                  <a:pt x="0" y="83"/>
                  <a:pt x="0" y="83"/>
                  <a:pt x="0" y="83"/>
                </a:cubicBezTo>
                <a:cubicBezTo>
                  <a:pt x="0" y="77"/>
                  <a:pt x="0" y="77"/>
                  <a:pt x="0" y="77"/>
                </a:cubicBezTo>
                <a:cubicBezTo>
                  <a:pt x="58" y="0"/>
                  <a:pt x="58" y="0"/>
                  <a:pt x="58" y="0"/>
                </a:cubicBezTo>
                <a:cubicBezTo>
                  <a:pt x="65" y="0"/>
                  <a:pt x="65" y="0"/>
                  <a:pt x="65" y="0"/>
                </a:cubicBezTo>
                <a:cubicBezTo>
                  <a:pt x="65" y="76"/>
                  <a:pt x="65" y="76"/>
                  <a:pt x="65" y="76"/>
                </a:cubicBezTo>
                <a:cubicBezTo>
                  <a:pt x="82" y="76"/>
                  <a:pt x="82" y="76"/>
                  <a:pt x="82" y="76"/>
                </a:cubicBezTo>
                <a:cubicBezTo>
                  <a:pt x="82" y="83"/>
                  <a:pt x="82" y="83"/>
                  <a:pt x="82" y="83"/>
                </a:cubicBezTo>
                <a:cubicBezTo>
                  <a:pt x="65" y="83"/>
                  <a:pt x="65" y="83"/>
                  <a:pt x="65" y="83"/>
                </a:cubicBezTo>
                <a:cubicBezTo>
                  <a:pt x="65" y="117"/>
                  <a:pt x="65" y="117"/>
                  <a:pt x="65" y="117"/>
                </a:cubicBezTo>
                <a:lnTo>
                  <a:pt x="56" y="117"/>
                </a:lnTo>
                <a:close/>
                <a:moveTo>
                  <a:pt x="56" y="76"/>
                </a:moveTo>
                <a:cubicBezTo>
                  <a:pt x="56" y="28"/>
                  <a:pt x="56" y="28"/>
                  <a:pt x="56" y="28"/>
                </a:cubicBezTo>
                <a:cubicBezTo>
                  <a:pt x="56" y="23"/>
                  <a:pt x="56" y="17"/>
                  <a:pt x="57" y="12"/>
                </a:cubicBezTo>
                <a:cubicBezTo>
                  <a:pt x="56" y="12"/>
                  <a:pt x="56" y="12"/>
                  <a:pt x="56" y="12"/>
                </a:cubicBezTo>
                <a:cubicBezTo>
                  <a:pt x="53" y="19"/>
                  <a:pt x="50" y="23"/>
                  <a:pt x="47" y="27"/>
                </a:cubicBezTo>
                <a:cubicBezTo>
                  <a:pt x="11" y="75"/>
                  <a:pt x="11" y="75"/>
                  <a:pt x="11" y="75"/>
                </a:cubicBezTo>
                <a:cubicBezTo>
                  <a:pt x="11" y="76"/>
                  <a:pt x="11" y="76"/>
                  <a:pt x="11" y="76"/>
                </a:cubicBezTo>
                <a:lnTo>
                  <a:pt x="56" y="7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/>
        </p:spPr>
        <p:txBody>
          <a:bodyPr/>
          <a:lstStyle/>
          <a:p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21529" name="Rectangle 4"/>
          <p:cNvSpPr>
            <a:spLocks noChangeArrowheads="1"/>
          </p:cNvSpPr>
          <p:nvPr/>
        </p:nvSpPr>
        <p:spPr bwMode="auto">
          <a:xfrm>
            <a:off x="1322852" y="4079875"/>
            <a:ext cx="8423418" cy="406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220" tIns="43112" rIns="86220" bIns="43112" anchor="ctr"/>
          <a:lstStyle/>
          <a:p>
            <a:pPr defTabSz="860425">
              <a:buClr>
                <a:srgbClr val="6E6E6E"/>
              </a:buClr>
            </a:pPr>
            <a:r>
              <a:rPr lang="pt-BR" dirty="0">
                <a:solidFill>
                  <a:srgbClr val="5A5A5A"/>
                </a:solidFill>
              </a:rPr>
              <a:t>As Alternativas de Investimento e Simulações</a:t>
            </a:r>
          </a:p>
        </p:txBody>
      </p:sp>
      <p:cxnSp>
        <p:nvCxnSpPr>
          <p:cNvPr id="89" name="Straight Connector 6"/>
          <p:cNvCxnSpPr/>
          <p:nvPr/>
        </p:nvCxnSpPr>
        <p:spPr bwMode="auto">
          <a:xfrm>
            <a:off x="1220454" y="4487863"/>
            <a:ext cx="8503920" cy="477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31" name="Elipse 86"/>
          <p:cNvSpPr>
            <a:spLocks noChangeArrowheads="1"/>
          </p:cNvSpPr>
          <p:nvPr/>
        </p:nvSpPr>
        <p:spPr bwMode="auto">
          <a:xfrm>
            <a:off x="1202991" y="4459288"/>
            <a:ext cx="71437" cy="71437"/>
          </a:xfrm>
          <a:prstGeom prst="ellipse">
            <a:avLst/>
          </a:prstGeom>
          <a:solidFill>
            <a:schemeClr val="accent1"/>
          </a:solidFill>
          <a:ln>
            <a:noFill/>
          </a:ln>
          <a:extLst/>
        </p:spPr>
        <p:txBody>
          <a:bodyPr lIns="90000" tIns="46800" rIns="90000" bIns="46800" anchor="ctr"/>
          <a:lstStyle/>
          <a:p>
            <a:endParaRPr lang="pt-B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39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 bwMode="auto">
          <a:xfrm>
            <a:off x="0" y="1194318"/>
            <a:ext cx="9906000" cy="468396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Título 1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 smtClean="0"/>
              <a:t>Seguro</a:t>
            </a:r>
            <a:r>
              <a:rPr lang="en-US" dirty="0" smtClean="0"/>
              <a:t> </a:t>
            </a:r>
            <a:r>
              <a:rPr lang="en-US" dirty="0" err="1" smtClean="0"/>
              <a:t>Dinâmico</a:t>
            </a:r>
            <a:r>
              <a:rPr lang="en-US" dirty="0" smtClean="0"/>
              <a:t>: Como </a:t>
            </a:r>
            <a:r>
              <a:rPr lang="en-US" dirty="0" err="1" smtClean="0"/>
              <a:t>Funciona</a:t>
            </a:r>
            <a:r>
              <a:rPr lang="en-US" dirty="0" smtClean="0"/>
              <a:t>?</a:t>
            </a:r>
            <a:endParaRPr lang="pt-BR" dirty="0"/>
          </a:p>
        </p:txBody>
      </p:sp>
      <p:sp>
        <p:nvSpPr>
          <p:cNvPr id="5" name="Rectangle 5"/>
          <p:cNvSpPr/>
          <p:nvPr/>
        </p:nvSpPr>
        <p:spPr>
          <a:xfrm>
            <a:off x="273050" y="1599830"/>
            <a:ext cx="943261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Clr>
                <a:schemeClr val="bg2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BR" sz="2000" b="1" dirty="0" smtClean="0">
                <a:solidFill>
                  <a:schemeClr val="accent3"/>
                </a:solidFill>
                <a:latin typeface="+mj-lt"/>
              </a:rPr>
              <a:t>Seguro Dinâmico do Portfólio</a:t>
            </a:r>
          </a:p>
          <a:p>
            <a:pPr lvl="1"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Busca um </a:t>
            </a:r>
            <a:r>
              <a:rPr lang="pt-BR" sz="1600" dirty="0">
                <a:solidFill>
                  <a:schemeClr val="bg2"/>
                </a:solidFill>
                <a:latin typeface="+mj-lt"/>
              </a:rPr>
              <a:t>piso de rentabilidade </a:t>
            </a: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pré-estabelecido, </a:t>
            </a:r>
            <a:r>
              <a:rPr lang="pt-BR" sz="1600" dirty="0">
                <a:solidFill>
                  <a:schemeClr val="bg2"/>
                </a:solidFill>
                <a:latin typeface="+mj-lt"/>
              </a:rPr>
              <a:t>através de uma estratégia de exposição dinâmica aos ativos de risco</a:t>
            </a: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;</a:t>
            </a:r>
          </a:p>
          <a:p>
            <a:pPr lvl="1"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endParaRPr lang="pt-BR" sz="1600" dirty="0" smtClean="0">
              <a:solidFill>
                <a:schemeClr val="bg2"/>
              </a:solidFill>
              <a:latin typeface="+mj-lt"/>
            </a:endParaRPr>
          </a:p>
          <a:p>
            <a:pPr lvl="1"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endParaRPr lang="pt-BR" sz="1600" dirty="0">
              <a:solidFill>
                <a:schemeClr val="bg2"/>
              </a:solidFill>
              <a:latin typeface="+mj-lt"/>
            </a:endParaRPr>
          </a:p>
          <a:p>
            <a:pPr lvl="1"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endParaRPr lang="pt-BR" sz="1600" dirty="0">
              <a:solidFill>
                <a:schemeClr val="bg2"/>
              </a:solidFill>
              <a:latin typeface="+mj-lt"/>
            </a:endParaRPr>
          </a:p>
          <a:p>
            <a:pPr marL="285750" indent="-285750">
              <a:spcAft>
                <a:spcPts val="1200"/>
              </a:spcAft>
              <a:buClr>
                <a:schemeClr val="bg2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BR" sz="2000" b="1" dirty="0">
                <a:solidFill>
                  <a:schemeClr val="accent3"/>
                </a:solidFill>
                <a:latin typeface="+mj-lt"/>
              </a:rPr>
              <a:t>O que faz na Prática?</a:t>
            </a:r>
          </a:p>
          <a:p>
            <a:pPr lvl="1"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Aumenta </a:t>
            </a:r>
            <a:r>
              <a:rPr lang="pt-BR" sz="1600" dirty="0">
                <a:solidFill>
                  <a:schemeClr val="bg2"/>
                </a:solidFill>
                <a:latin typeface="+mj-lt"/>
              </a:rPr>
              <a:t>e diminui a exposição ao </a:t>
            </a: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risco, </a:t>
            </a:r>
            <a:r>
              <a:rPr lang="pt-BR" sz="1600" dirty="0">
                <a:solidFill>
                  <a:schemeClr val="bg2"/>
                </a:solidFill>
                <a:latin typeface="+mj-lt"/>
              </a:rPr>
              <a:t>de acordo com o desempenho em uma janela de tempo. Quanto melhor a rentabilidade recente, maior a exposição. </a:t>
            </a: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Porém</a:t>
            </a:r>
            <a:r>
              <a:rPr lang="pt-BR" sz="1600" dirty="0">
                <a:solidFill>
                  <a:schemeClr val="bg2"/>
                </a:solidFill>
                <a:latin typeface="+mj-lt"/>
              </a:rPr>
              <a:t>, quando o fundo perde, reduz o risco e aloca em caixa (pós-fixados), para garantir um piso de rentabilidade;</a:t>
            </a:r>
          </a:p>
          <a:p>
            <a:pPr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endParaRPr lang="pt-BR" sz="1600" dirty="0">
              <a:solidFill>
                <a:schemeClr val="bg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1943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 smtClean="0"/>
              <a:t>Seguro</a:t>
            </a:r>
            <a:r>
              <a:rPr lang="en-US" dirty="0" smtClean="0"/>
              <a:t> </a:t>
            </a:r>
            <a:r>
              <a:rPr lang="en-US" dirty="0" err="1" smtClean="0"/>
              <a:t>Dinâmico</a:t>
            </a:r>
            <a:r>
              <a:rPr lang="en-US" dirty="0" smtClean="0"/>
              <a:t>: </a:t>
            </a:r>
            <a:r>
              <a:rPr lang="en-US" dirty="0" err="1" smtClean="0"/>
              <a:t>Benefícios</a:t>
            </a:r>
            <a:r>
              <a:rPr lang="en-US" dirty="0" smtClean="0"/>
              <a:t> e </a:t>
            </a:r>
            <a:r>
              <a:rPr lang="en-US" dirty="0" err="1" smtClean="0"/>
              <a:t>Limitações</a:t>
            </a:r>
            <a:endParaRPr lang="pt-BR" dirty="0"/>
          </a:p>
        </p:txBody>
      </p:sp>
      <p:sp>
        <p:nvSpPr>
          <p:cNvPr id="5" name="Rectangle 5"/>
          <p:cNvSpPr/>
          <p:nvPr/>
        </p:nvSpPr>
        <p:spPr>
          <a:xfrm>
            <a:off x="273050" y="1123949"/>
            <a:ext cx="456845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Clr>
                <a:schemeClr val="bg2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BR" sz="2000" b="1" dirty="0" smtClean="0">
                <a:solidFill>
                  <a:schemeClr val="accent3"/>
                </a:solidFill>
                <a:latin typeface="+mj-lt"/>
              </a:rPr>
              <a:t>Benefícios:</a:t>
            </a:r>
          </a:p>
          <a:p>
            <a:pPr marL="742950" lvl="1" indent="-285750">
              <a:spcAft>
                <a:spcPts val="1200"/>
              </a:spcAft>
              <a:buClr>
                <a:schemeClr val="bg2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Custo do Hedge é geralmente mais baixo que comprar uma opção de venda;</a:t>
            </a:r>
          </a:p>
          <a:p>
            <a:pPr marL="742950" lvl="1" indent="-285750">
              <a:spcAft>
                <a:spcPts val="1200"/>
              </a:spcAft>
              <a:buClr>
                <a:schemeClr val="bg2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Possibilita proteção a qualquer classe de risco ou carteira, independente da liquidez de derivativos;</a:t>
            </a:r>
          </a:p>
          <a:p>
            <a:pPr marL="742950" lvl="1" indent="-285750">
              <a:spcAft>
                <a:spcPts val="1200"/>
              </a:spcAft>
              <a:buClr>
                <a:schemeClr val="bg2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Não obriga o gestor a correr riscos de contraparte;</a:t>
            </a:r>
          </a:p>
          <a:p>
            <a:pPr marL="742950" lvl="1" indent="-285750">
              <a:spcAft>
                <a:spcPts val="1200"/>
              </a:spcAft>
              <a:buClr>
                <a:schemeClr val="bg2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Possibilita que um investidor com alta aversão capture prêmios de risco de longo prazo;</a:t>
            </a:r>
          </a:p>
          <a:p>
            <a:pPr marL="742950" lvl="1" indent="-285750">
              <a:spcAft>
                <a:spcPts val="1200"/>
              </a:spcAft>
              <a:buClr>
                <a:schemeClr val="bg2">
                  <a:lumMod val="75000"/>
                </a:schemeClr>
              </a:buClr>
              <a:buFont typeface="Arial" pitchFamily="34" charset="0"/>
              <a:buChar char="•"/>
            </a:pPr>
            <a:endParaRPr lang="pt-BR" sz="1600" dirty="0" smtClean="0">
              <a:solidFill>
                <a:schemeClr val="bg2"/>
              </a:solidFill>
              <a:latin typeface="+mj-lt"/>
            </a:endParaRPr>
          </a:p>
          <a:p>
            <a:pPr lvl="1"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endParaRPr lang="pt-BR" sz="1600" dirty="0" smtClean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Rectangle 5"/>
          <p:cNvSpPr/>
          <p:nvPr/>
        </p:nvSpPr>
        <p:spPr>
          <a:xfrm>
            <a:off x="4881825" y="1131974"/>
            <a:ext cx="4568457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Clr>
                <a:schemeClr val="bg2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BR" sz="2000" b="1" dirty="0" smtClean="0">
                <a:solidFill>
                  <a:schemeClr val="accent3"/>
                </a:solidFill>
                <a:latin typeface="+mj-lt"/>
              </a:rPr>
              <a:t>Limitações:</a:t>
            </a:r>
          </a:p>
          <a:p>
            <a:pPr marL="742950" lvl="1" indent="-285750">
              <a:spcAft>
                <a:spcPts val="1200"/>
              </a:spcAft>
              <a:buClr>
                <a:schemeClr val="bg2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Não há garantia total de que a rentabilidade mínima seja sempre respeitada;</a:t>
            </a:r>
          </a:p>
          <a:p>
            <a:pPr marL="742950" lvl="1" indent="-285750">
              <a:spcAft>
                <a:spcPts val="1200"/>
              </a:spcAft>
              <a:buClr>
                <a:schemeClr val="bg2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Aumento no prazo de rebalanceamento mitiga esse risco, mas aumenta o custo e não garante 100% de eficiência;</a:t>
            </a:r>
          </a:p>
          <a:p>
            <a:pPr marL="742950" lvl="1" indent="-285750">
              <a:spcAft>
                <a:spcPts val="1200"/>
              </a:spcAft>
              <a:buClr>
                <a:schemeClr val="bg2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Se usado em massa, pode levar a aumento do risco sistêmico do mercado;</a:t>
            </a:r>
          </a:p>
          <a:p>
            <a:pPr marL="742950" lvl="1" indent="-285750">
              <a:spcAft>
                <a:spcPts val="1200"/>
              </a:spcAft>
              <a:buClr>
                <a:schemeClr val="bg2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Tende a diminuir (aumentar) as posições em momentos de queda (alta), justamente quando o os prêmios de risco estão aumentando (diminuindo)</a:t>
            </a:r>
          </a:p>
          <a:p>
            <a:pPr lvl="1"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endParaRPr lang="pt-BR" sz="1600" dirty="0" smtClean="0">
              <a:solidFill>
                <a:schemeClr val="bg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0161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auto">
          <a:xfrm>
            <a:off x="0" y="1055207"/>
            <a:ext cx="9906000" cy="486888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Título 1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 smtClean="0"/>
              <a:t>Seguro</a:t>
            </a:r>
            <a:r>
              <a:rPr lang="en-US" dirty="0" smtClean="0"/>
              <a:t> </a:t>
            </a:r>
            <a:r>
              <a:rPr lang="en-US" dirty="0" err="1" smtClean="0"/>
              <a:t>Dinâmico</a:t>
            </a:r>
            <a:r>
              <a:rPr lang="en-US" dirty="0" smtClean="0"/>
              <a:t>: </a:t>
            </a:r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Didático</a:t>
            </a:r>
            <a:endParaRPr lang="pt-BR" dirty="0"/>
          </a:p>
        </p:txBody>
      </p:sp>
      <p:sp>
        <p:nvSpPr>
          <p:cNvPr id="5" name="Rectangle 5"/>
          <p:cNvSpPr/>
          <p:nvPr/>
        </p:nvSpPr>
        <p:spPr>
          <a:xfrm>
            <a:off x="273049" y="1571834"/>
            <a:ext cx="8609694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Wingdings" pitchFamily="2" charset="2"/>
              <a:buChar char="§"/>
            </a:pPr>
            <a:r>
              <a:rPr lang="pt-BR" sz="2000" dirty="0" smtClean="0">
                <a:solidFill>
                  <a:schemeClr val="bg2"/>
                </a:solidFill>
                <a:latin typeface="+mj-lt"/>
              </a:rPr>
              <a:t>Horizonte de Investimento: 1 ano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Wingdings" pitchFamily="2" charset="2"/>
              <a:buChar char="§"/>
            </a:pPr>
            <a:r>
              <a:rPr lang="pt-BR" sz="2000" dirty="0" smtClean="0">
                <a:solidFill>
                  <a:schemeClr val="bg2"/>
                </a:solidFill>
                <a:latin typeface="+mj-lt"/>
              </a:rPr>
              <a:t>Alvo de Rentabilidade Mínima: 4,5%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Wingdings" pitchFamily="2" charset="2"/>
              <a:buChar char="§"/>
            </a:pPr>
            <a:r>
              <a:rPr lang="pt-BR" sz="2000" dirty="0" smtClean="0">
                <a:solidFill>
                  <a:schemeClr val="bg2"/>
                </a:solidFill>
                <a:latin typeface="+mj-lt"/>
              </a:rPr>
              <a:t>Ativo de Risco: IMA-B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Wingdings" pitchFamily="2" charset="2"/>
              <a:buChar char="§"/>
            </a:pPr>
            <a:r>
              <a:rPr lang="pt-BR" sz="2000" dirty="0" smtClean="0">
                <a:solidFill>
                  <a:schemeClr val="bg2"/>
                </a:solidFill>
                <a:latin typeface="+mj-lt"/>
              </a:rPr>
              <a:t>Taxa livre de Risco: CDI estimado em 10%a.a.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Wingdings" pitchFamily="2" charset="2"/>
              <a:buChar char="§"/>
            </a:pPr>
            <a:r>
              <a:rPr lang="pt-BR" sz="2000" dirty="0" smtClean="0">
                <a:solidFill>
                  <a:schemeClr val="bg2"/>
                </a:solidFill>
                <a:latin typeface="+mj-lt"/>
              </a:rPr>
              <a:t>Rebalanceamento a cada 4 meses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Wingdings" pitchFamily="2" charset="2"/>
              <a:buChar char="§"/>
            </a:pPr>
            <a:r>
              <a:rPr lang="pt-BR" sz="2000" dirty="0" smtClean="0">
                <a:solidFill>
                  <a:schemeClr val="bg2"/>
                </a:solidFill>
                <a:latin typeface="+mj-lt"/>
              </a:rPr>
              <a:t>Cenários Possíveis: IMA-B sobe ou cai 5% a cada 4 meses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Wingdings" pitchFamily="2" charset="2"/>
              <a:buChar char="§"/>
            </a:pPr>
            <a:r>
              <a:rPr lang="pt-BR" sz="2000" dirty="0">
                <a:solidFill>
                  <a:schemeClr val="bg2"/>
                </a:solidFill>
              </a:rPr>
              <a:t>Multiplicador do Modelo: 10 x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Wingdings" pitchFamily="2" charset="2"/>
              <a:buChar char="§"/>
            </a:pPr>
            <a:endParaRPr lang="pt-BR" sz="2000" dirty="0">
              <a:solidFill>
                <a:schemeClr val="bg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2371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 bwMode="auto">
          <a:xfrm>
            <a:off x="0" y="811763"/>
            <a:ext cx="9906000" cy="526680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Título 1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 smtClean="0"/>
              <a:t>Seguro</a:t>
            </a:r>
            <a:r>
              <a:rPr lang="en-US" dirty="0" smtClean="0"/>
              <a:t> </a:t>
            </a:r>
            <a:r>
              <a:rPr lang="en-US" dirty="0" err="1" smtClean="0"/>
              <a:t>Dinâmico</a:t>
            </a:r>
            <a:r>
              <a:rPr lang="en-US" dirty="0" smtClean="0"/>
              <a:t>: </a:t>
            </a:r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Didático</a:t>
            </a:r>
            <a:endParaRPr lang="pt-BR" dirty="0"/>
          </a:p>
        </p:txBody>
      </p:sp>
      <p:sp>
        <p:nvSpPr>
          <p:cNvPr id="10" name="CaixaDeTexto 8"/>
          <p:cNvSpPr txBox="1">
            <a:spLocks noChangeArrowheads="1"/>
          </p:cNvSpPr>
          <p:nvPr/>
        </p:nvSpPr>
        <p:spPr bwMode="auto">
          <a:xfrm>
            <a:off x="272350" y="6078568"/>
            <a:ext cx="662492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0" eaLnBrk="1" hangingPunct="1"/>
            <a:r>
              <a:rPr lang="pt-BR" sz="900" dirty="0">
                <a:solidFill>
                  <a:schemeClr val="tx2"/>
                </a:solidFill>
              </a:rPr>
              <a:t>Fonte: </a:t>
            </a:r>
            <a:r>
              <a:rPr lang="pt-BR" sz="900" dirty="0" smtClean="0">
                <a:solidFill>
                  <a:schemeClr val="tx2"/>
                </a:solidFill>
              </a:rPr>
              <a:t>Itaú Asset Management </a:t>
            </a:r>
            <a:endParaRPr lang="pt-BR" sz="900" dirty="0">
              <a:solidFill>
                <a:srgbClr val="5A5A5A"/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08" y="933608"/>
            <a:ext cx="7092583" cy="4990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8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Drawdown: </a:t>
            </a:r>
            <a:r>
              <a:rPr lang="en-US" dirty="0" err="1" smtClean="0"/>
              <a:t>Alocação</a:t>
            </a:r>
            <a:r>
              <a:rPr lang="en-US" dirty="0" smtClean="0"/>
              <a:t> </a:t>
            </a:r>
            <a:r>
              <a:rPr lang="en-US" dirty="0" err="1" smtClean="0"/>
              <a:t>Dinâmica</a:t>
            </a:r>
            <a:r>
              <a:rPr lang="en-US" dirty="0" smtClean="0"/>
              <a:t> </a:t>
            </a:r>
            <a:r>
              <a:rPr lang="en-US" i="1" dirty="0" err="1" smtClean="0"/>
              <a:t>vs</a:t>
            </a:r>
            <a:r>
              <a:rPr lang="en-US" dirty="0" smtClean="0"/>
              <a:t> IMA-B</a:t>
            </a:r>
            <a:endParaRPr lang="en-U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Resultados da simulação</a:t>
            </a:r>
            <a:endParaRPr lang="pt-BR" dirty="0"/>
          </a:p>
        </p:txBody>
      </p:sp>
      <p:graphicFrame>
        <p:nvGraphicFramePr>
          <p:cNvPr id="6" name="Obje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0787742"/>
              </p:ext>
            </p:extLst>
          </p:nvPr>
        </p:nvGraphicFramePr>
        <p:xfrm>
          <a:off x="285750" y="1127125"/>
          <a:ext cx="9334500" cy="460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8" name="Planilha Habilitada para Macro" r:id="rId3" imgW="9334444" imgH="4600530" progId="Excel.SheetMacroEnabled.12">
                  <p:link updateAutomatic="1"/>
                </p:oleObj>
              </mc:Choice>
              <mc:Fallback>
                <p:oleObj name="Planilha Habilitada para Macro" r:id="rId3" imgW="9334444" imgH="460053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5750" y="1127125"/>
                        <a:ext cx="9334500" cy="4600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aixaDeTexto 8"/>
          <p:cNvSpPr txBox="1">
            <a:spLocks noChangeArrowheads="1"/>
          </p:cNvSpPr>
          <p:nvPr/>
        </p:nvSpPr>
        <p:spPr bwMode="auto">
          <a:xfrm>
            <a:off x="272350" y="6078568"/>
            <a:ext cx="662492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0" eaLnBrk="1" hangingPunct="1"/>
            <a:r>
              <a:rPr lang="pt-BR" sz="900" dirty="0">
                <a:solidFill>
                  <a:schemeClr val="tx2"/>
                </a:solidFill>
              </a:rPr>
              <a:t>Fonte: </a:t>
            </a:r>
            <a:r>
              <a:rPr lang="pt-BR" sz="900" dirty="0" smtClean="0">
                <a:solidFill>
                  <a:schemeClr val="tx2"/>
                </a:solidFill>
              </a:rPr>
              <a:t>Itaú Asset Management | Dados simulados com base em modelo proprietário. </a:t>
            </a:r>
            <a:r>
              <a:rPr lang="pt-BR" sz="900" dirty="0">
                <a:solidFill>
                  <a:srgbClr val="5A5A5A"/>
                </a:solidFill>
              </a:rPr>
              <a:t>Dados até </a:t>
            </a:r>
            <a:r>
              <a:rPr lang="pt-BR" sz="900" dirty="0" smtClean="0">
                <a:solidFill>
                  <a:srgbClr val="5A5A5A"/>
                </a:solidFill>
              </a:rPr>
              <a:t>31/mar/2016</a:t>
            </a:r>
            <a:endParaRPr lang="pt-BR" sz="900" dirty="0">
              <a:solidFill>
                <a:srgbClr val="5A5A5A"/>
              </a:solidFill>
            </a:endParaRPr>
          </a:p>
        </p:txBody>
      </p:sp>
      <p:graphicFrame>
        <p:nvGraphicFramePr>
          <p:cNvPr id="9" name="Obje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890615"/>
              </p:ext>
            </p:extLst>
          </p:nvPr>
        </p:nvGraphicFramePr>
        <p:xfrm>
          <a:off x="1280490" y="3219085"/>
          <a:ext cx="4638675" cy="136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9" name="Planilha Habilitada para Macro" r:id="rId5" imgW="4638723" imgH="1362150" progId="Excel.SheetMacroEnabled.12">
                  <p:link updateAutomatic="1"/>
                </p:oleObj>
              </mc:Choice>
              <mc:Fallback>
                <p:oleObj name="Planilha Habilitada para Macro" r:id="rId5" imgW="4638723" imgH="136215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80490" y="3219085"/>
                        <a:ext cx="4638675" cy="1362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580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 bwMode="auto">
          <a:xfrm>
            <a:off x="0" y="1626145"/>
            <a:ext cx="9906000" cy="442625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Título 1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2700" dirty="0" smtClean="0"/>
              <a:t>Gestão Ativa com Modelos de Minimização de </a:t>
            </a:r>
            <a:r>
              <a:rPr lang="pt-BR" sz="2700" dirty="0" smtClean="0"/>
              <a:t>Perdas</a:t>
            </a:r>
            <a:r>
              <a:rPr lang="pt-BR" sz="2400" dirty="0" smtClean="0">
                <a:solidFill>
                  <a:schemeClr val="bg2"/>
                </a:solidFill>
              </a:rPr>
              <a:t> </a:t>
            </a:r>
            <a:endParaRPr lang="pt-BR" sz="2000" dirty="0">
              <a:solidFill>
                <a:schemeClr val="bg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7598" y="1742516"/>
            <a:ext cx="888768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Estratégia de </a:t>
            </a:r>
            <a:r>
              <a:rPr lang="pt-BR" sz="1600" dirty="0">
                <a:solidFill>
                  <a:schemeClr val="bg2"/>
                </a:solidFill>
                <a:latin typeface="+mj-lt"/>
              </a:rPr>
              <a:t>renda fixa que realiza alocações dinâmicas, as quais se apropriam do prêmio de risco da curva de juros, buscando o IPCA como referência de retorno </a:t>
            </a: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mínimo, </a:t>
            </a:r>
            <a:r>
              <a:rPr lang="pt-BR" sz="1600" dirty="0">
                <a:solidFill>
                  <a:schemeClr val="bg2"/>
                </a:solidFill>
                <a:latin typeface="+mj-lt"/>
              </a:rPr>
              <a:t>em qualquer janela de rentabilidade acumulada em 12 </a:t>
            </a: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meses; </a:t>
            </a:r>
            <a:endParaRPr lang="pt-BR" sz="1600" dirty="0">
              <a:solidFill>
                <a:schemeClr val="bg2"/>
              </a:solidFill>
              <a:latin typeface="+mj-lt"/>
            </a:endParaRPr>
          </a:p>
          <a:p>
            <a:pPr marL="285750" indent="-285750">
              <a:spcAft>
                <a:spcPts val="1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Os </a:t>
            </a:r>
            <a:r>
              <a:rPr lang="pt-BR" sz="1600" dirty="0">
                <a:solidFill>
                  <a:schemeClr val="bg2"/>
                </a:solidFill>
                <a:latin typeface="+mj-lt"/>
              </a:rPr>
              <a:t>investimentos </a:t>
            </a: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podem ser realizados </a:t>
            </a:r>
            <a:r>
              <a:rPr lang="pt-BR" sz="1600" dirty="0">
                <a:solidFill>
                  <a:schemeClr val="bg2"/>
                </a:solidFill>
                <a:latin typeface="+mj-lt"/>
              </a:rPr>
              <a:t>em ativos pós-fixados, prefixados e atrelados à inflação, com uma abordagem de limitação de perdas em momentos de maiores oscilações do mercado.  </a:t>
            </a:r>
            <a:endParaRPr lang="pt-BR" sz="1600" dirty="0" smtClean="0">
              <a:solidFill>
                <a:schemeClr val="bg2"/>
              </a:solidFill>
              <a:latin typeface="+mj-lt"/>
            </a:endParaRPr>
          </a:p>
          <a:p>
            <a:pPr marL="285750" indent="-285750">
              <a:spcAft>
                <a:spcPts val="1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pt-BR" sz="1600" dirty="0" smtClean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Rectangle 5"/>
          <p:cNvSpPr/>
          <p:nvPr/>
        </p:nvSpPr>
        <p:spPr>
          <a:xfrm>
            <a:off x="409318" y="3610760"/>
            <a:ext cx="8815962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r>
              <a:rPr lang="pt-BR" b="1" dirty="0" smtClean="0">
                <a:solidFill>
                  <a:schemeClr val="accent1"/>
                </a:solidFill>
                <a:latin typeface="+mj-lt"/>
              </a:rPr>
              <a:t>Diferenciais</a:t>
            </a:r>
          </a:p>
          <a:p>
            <a:pPr marL="285750" indent="-285750">
              <a:spcAft>
                <a:spcPts val="1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Real </a:t>
            </a:r>
            <a:r>
              <a:rPr lang="pt-BR" sz="1600" dirty="0">
                <a:solidFill>
                  <a:schemeClr val="bg2"/>
                </a:solidFill>
                <a:latin typeface="+mj-lt"/>
              </a:rPr>
              <a:t>diversificação na renda fixa; </a:t>
            </a:r>
          </a:p>
          <a:p>
            <a:pPr marL="285750" indent="-285750">
              <a:spcAft>
                <a:spcPts val="1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Gestão </a:t>
            </a:r>
            <a:r>
              <a:rPr lang="pt-BR" sz="1600" dirty="0">
                <a:solidFill>
                  <a:schemeClr val="bg2"/>
                </a:solidFill>
                <a:latin typeface="+mj-lt"/>
              </a:rPr>
              <a:t>disciplinada por metodologia de limitação de </a:t>
            </a: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perdas;</a:t>
            </a:r>
          </a:p>
          <a:p>
            <a:pPr marL="285750" indent="-285750">
              <a:spcAft>
                <a:spcPts val="1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Menor </a:t>
            </a:r>
            <a:r>
              <a:rPr lang="pt-BR" sz="1600" dirty="0">
                <a:solidFill>
                  <a:schemeClr val="bg2"/>
                </a:solidFill>
                <a:latin typeface="+mj-lt"/>
              </a:rPr>
              <a:t>volatilidade em relação ao </a:t>
            </a: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IMA-B;</a:t>
            </a:r>
          </a:p>
          <a:p>
            <a:pPr marL="285750" indent="-285750">
              <a:spcAft>
                <a:spcPts val="1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Melhor </a:t>
            </a:r>
            <a:r>
              <a:rPr lang="pt-BR" sz="1600" dirty="0">
                <a:solidFill>
                  <a:schemeClr val="bg2"/>
                </a:solidFill>
                <a:latin typeface="+mj-lt"/>
              </a:rPr>
              <a:t>relação risco x retorno, pois possibilita ganhos reais acima da inflação no longo prazo, porém com menor risco no curto prazo.</a:t>
            </a:r>
          </a:p>
        </p:txBody>
      </p:sp>
      <p:sp>
        <p:nvSpPr>
          <p:cNvPr id="7" name="Rectangle 5"/>
          <p:cNvSpPr/>
          <p:nvPr/>
        </p:nvSpPr>
        <p:spPr>
          <a:xfrm>
            <a:off x="273050" y="1002185"/>
            <a:ext cx="94326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r>
              <a:rPr lang="pt-BR" b="1" dirty="0" smtClean="0">
                <a:solidFill>
                  <a:schemeClr val="accent1"/>
                </a:solidFill>
                <a:latin typeface="+mj-lt"/>
              </a:rPr>
              <a:t>Síntese</a:t>
            </a:r>
            <a:endParaRPr lang="pt-BR" b="1" dirty="0" smtClean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8484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 bwMode="auto">
          <a:xfrm>
            <a:off x="0" y="0"/>
            <a:ext cx="9906000" cy="635414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1" name="Títu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Informações relevantes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273050" y="3302373"/>
            <a:ext cx="93599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pt-BR" sz="900" dirty="0">
                <a:solidFill>
                  <a:srgbClr val="5A5A5A"/>
                </a:solidFill>
                <a:latin typeface="Arial" panose="020B0604020202020204" pitchFamily="34" charset="0"/>
              </a:rPr>
              <a:t>As informações aqui contidas são de fontes públicas que consideramos confiáveis, porém não representam recomendações de negócios por parte do Itaú Unibanco S.A. nem de seus colaboradores. O Itaú Unibanco não garante a veracidade ou precisão das informações contidas neste material. Nosso objetivo ao transmitir estas informações é reafirmar nosso compromisso de oferecer o máximo em qualidade na administração dos recursos de nossos clientes e total transparência em nossas ações.  </a:t>
            </a:r>
          </a:p>
          <a:p>
            <a:pPr>
              <a:spcAft>
                <a:spcPts val="1200"/>
              </a:spcAft>
            </a:pPr>
            <a:r>
              <a:rPr lang="pt-BR" sz="900" dirty="0">
                <a:solidFill>
                  <a:srgbClr val="5A5A5A"/>
                </a:solidFill>
                <a:latin typeface="Arial" panose="020B0604020202020204" pitchFamily="34" charset="0"/>
              </a:rPr>
              <a:t>As projeções contidas neste material podem ser modificadas a qualquer momento em razão de alterações de qualquer dos fatores que compõem sua base de cálculo, bem como em função de mudanças no cenário econômico-financeiro. Todas as projeções foram elaboradas com base em probabilidades, levando-se em consideração as informações disponíveis até a presente data.   </a:t>
            </a:r>
          </a:p>
          <a:p>
            <a:pPr>
              <a:spcAft>
                <a:spcPts val="1200"/>
              </a:spcAft>
            </a:pPr>
            <a:r>
              <a:rPr lang="pt-BR" sz="900" dirty="0">
                <a:solidFill>
                  <a:srgbClr val="5A5A5A"/>
                </a:solidFill>
                <a:latin typeface="Arial" panose="020B0604020202020204" pitchFamily="34" charset="0"/>
              </a:rPr>
              <a:t>Eventuais simulações aqui apresentadas levam em consideração características específicas, de acordo com seus objetivos de investimento, situação financeira, necessidades específicas e demais informações prestadas ao Itaú Unibanco, razão pela qual o conteúdo deste material é estritamente confidencial e não deve ser publicado ou divulgado sem prévia e expressa autorização do Itaú Unibanco.  </a:t>
            </a:r>
            <a:r>
              <a:rPr lang="pt-BR" sz="900" dirty="0">
                <a:solidFill>
                  <a:schemeClr val="tx2"/>
                </a:solidFill>
              </a:rPr>
              <a:t>As estratégias descritas neste material não caracterizam promessa de rentabilidade, nem que os resultados do fundo acompanharão o benchmark proposto. </a:t>
            </a:r>
          </a:p>
          <a:p>
            <a:pPr>
              <a:spcAft>
                <a:spcPts val="1200"/>
              </a:spcAft>
            </a:pPr>
            <a:r>
              <a:rPr lang="pt-BR" sz="900" dirty="0" smtClean="0">
                <a:solidFill>
                  <a:srgbClr val="5A5A5A"/>
                </a:solidFill>
                <a:latin typeface="Arial" panose="020B0604020202020204" pitchFamily="34" charset="0"/>
              </a:rPr>
              <a:t>As </a:t>
            </a:r>
            <a:r>
              <a:rPr lang="pt-BR" sz="900" dirty="0">
                <a:solidFill>
                  <a:srgbClr val="5A5A5A"/>
                </a:solidFill>
                <a:latin typeface="Arial" panose="020B0604020202020204" pitchFamily="34" charset="0"/>
              </a:rPr>
              <a:t>classes de ativos eventualmente apresentadas neste estudo podem sofrer variações em seus preços e/ou valores. Os portfolios estão sujeitos a diversos fatores de risco que podem ocasionar perdas aos investidores.  </a:t>
            </a:r>
          </a:p>
          <a:p>
            <a:pPr>
              <a:spcAft>
                <a:spcPts val="1200"/>
              </a:spcAft>
            </a:pPr>
            <a:r>
              <a:rPr lang="pt-BR" sz="900" dirty="0" smtClean="0">
                <a:solidFill>
                  <a:srgbClr val="5A5A5A"/>
                </a:solidFill>
                <a:latin typeface="Arial" panose="020B0604020202020204" pitchFamily="34" charset="0"/>
              </a:rPr>
              <a:t>A Itaú Asset Management é o segmento do Itaú Unibanco especializado em gestão de recursos de clientes</a:t>
            </a:r>
            <a:r>
              <a:rPr lang="pt-BR" sz="900" dirty="0">
                <a:solidFill>
                  <a:srgbClr val="5A5A5A"/>
                </a:solidFill>
                <a:latin typeface="Arial" panose="020B0604020202020204" pitchFamily="34" charset="0"/>
              </a:rPr>
              <a:t>. Leia o prospecto, o formulário de informações complementares, lâmina de informações essenciais e o regulamento antes de investir</a:t>
            </a:r>
            <a:r>
              <a:rPr lang="pt-BR" sz="900" dirty="0" smtClean="0">
                <a:solidFill>
                  <a:srgbClr val="5A5A5A"/>
                </a:solidFill>
                <a:latin typeface="Arial" panose="020B0604020202020204" pitchFamily="34" charset="0"/>
              </a:rPr>
              <a:t>. </a:t>
            </a:r>
            <a:r>
              <a:rPr lang="pt-BR" sz="900" dirty="0">
                <a:solidFill>
                  <a:srgbClr val="5A5A5A"/>
                </a:solidFill>
                <a:latin typeface="Arial" panose="020B0604020202020204" pitchFamily="34" charset="0"/>
              </a:rPr>
              <a:t>Consultas, sugestões, reclamações, críticas, elogios e denúncias, utilize o SAC: 0800 728 0728, todos os dias, 24 horas, ou o canal Fale Conosco (www.itau.com.br). Se necessário contate a Ouvidoria Corporativa Itaú: 0800 570 0011 (em dias úteis das 9h às 18h) ou Caixa Postal 67.600, CEP 03162-971. Deficientes auditivos ou de fala, todos os dias, 24 horas, 0800 722 1722</a:t>
            </a:r>
            <a:r>
              <a:rPr lang="pt-BR" sz="900" dirty="0" smtClean="0">
                <a:solidFill>
                  <a:srgbClr val="5A5A5A"/>
                </a:solidFill>
                <a:latin typeface="Arial" panose="020B0604020202020204" pitchFamily="34" charset="0"/>
              </a:rPr>
              <a:t>.</a:t>
            </a:r>
            <a:endParaRPr lang="pt-BR" sz="900" dirty="0" smtClean="0">
              <a:solidFill>
                <a:srgbClr val="5A5A5A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64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 bwMode="auto">
          <a:xfrm>
            <a:off x="0" y="1573666"/>
            <a:ext cx="9906000" cy="440725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Título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Evolução de Indicadores</a:t>
            </a:r>
            <a:endParaRPr lang="pt-BR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7053177"/>
              </p:ext>
            </p:extLst>
          </p:nvPr>
        </p:nvGraphicFramePr>
        <p:xfrm>
          <a:off x="273049" y="1654969"/>
          <a:ext cx="9359901" cy="4174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73050" y="6112424"/>
            <a:ext cx="88437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chemeClr val="tx2"/>
                </a:solidFill>
              </a:rPr>
              <a:t>Fonte</a:t>
            </a:r>
            <a:r>
              <a:rPr lang="pt-BR" sz="900" dirty="0">
                <a:solidFill>
                  <a:schemeClr val="tx2"/>
                </a:solidFill>
              </a:rPr>
              <a:t>: dados históricos - BCB e IBGE; projeções e elaboração: Itaú Asset Management; abril 2016</a:t>
            </a:r>
            <a:endParaRPr lang="en-US" sz="900" dirty="0">
              <a:solidFill>
                <a:schemeClr val="tx2"/>
              </a:solidFill>
            </a:endParaRPr>
          </a:p>
        </p:txBody>
      </p:sp>
      <p:sp>
        <p:nvSpPr>
          <p:cNvPr id="11" name="Rectangle 5"/>
          <p:cNvSpPr/>
          <p:nvPr/>
        </p:nvSpPr>
        <p:spPr>
          <a:xfrm>
            <a:off x="329032" y="1109764"/>
            <a:ext cx="71167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r>
              <a:rPr lang="pt-BR" b="1" dirty="0">
                <a:solidFill>
                  <a:schemeClr val="accent1"/>
                </a:solidFill>
                <a:latin typeface="+mj-lt"/>
              </a:rPr>
              <a:t>Rentabilidade anual 2006-2015</a:t>
            </a:r>
          </a:p>
        </p:txBody>
      </p:sp>
    </p:spTree>
    <p:extLst>
      <p:ext uri="{BB962C8B-B14F-4D97-AF65-F5344CB8AC3E}">
        <p14:creationId xmlns:p14="http://schemas.microsoft.com/office/powerpoint/2010/main" val="61056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 bwMode="auto">
          <a:xfrm>
            <a:off x="0" y="1680210"/>
            <a:ext cx="9906000" cy="43007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Título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Evolução de Indicadores</a:t>
            </a:r>
            <a:endParaRPr lang="pt-B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099737"/>
              </p:ext>
            </p:extLst>
          </p:nvPr>
        </p:nvGraphicFramePr>
        <p:xfrm>
          <a:off x="1009347" y="2439011"/>
          <a:ext cx="8011387" cy="3018561"/>
        </p:xfrm>
        <a:graphic>
          <a:graphicData uri="http://schemas.openxmlformats.org/drawingml/2006/table">
            <a:tbl>
              <a:tblPr/>
              <a:tblGrid>
                <a:gridCol w="2224382"/>
                <a:gridCol w="1157401"/>
                <a:gridCol w="1157401"/>
                <a:gridCol w="1157401"/>
                <a:gridCol w="1157401"/>
                <a:gridCol w="1157401"/>
              </a:tblGrid>
              <a:tr h="43122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Indicador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2011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2012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2013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2014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2015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22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CDI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8%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8%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11%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13%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22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IMA-B 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chemeClr val="accent4"/>
                          </a:solidFill>
                          <a:effectLst/>
                          <a:latin typeface="+mn-lt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17%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15%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22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IMA-B 5+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14%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17%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-17%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chemeClr val="accent4"/>
                          </a:solidFill>
                          <a:effectLst/>
                          <a:latin typeface="+mn-lt"/>
                        </a:rPr>
                        <a:t>17%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22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IRFM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11%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13%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8%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14%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22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IBOVESPA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-18%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-15%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-3%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-13%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22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MSCI WORLD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chemeClr val="accent4"/>
                          </a:solidFill>
                          <a:effectLst/>
                          <a:latin typeface="+mn-lt"/>
                        </a:rPr>
                        <a:t>23%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chemeClr val="accent4"/>
                          </a:solidFill>
                          <a:effectLst/>
                          <a:latin typeface="+mn-lt"/>
                        </a:rPr>
                        <a:t>42%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17%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chemeClr val="accent4"/>
                          </a:solidFill>
                          <a:effectLst/>
                          <a:latin typeface="+mn-lt"/>
                        </a:rPr>
                        <a:t>44%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73050" y="6112424"/>
            <a:ext cx="88437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chemeClr val="tx2"/>
                </a:solidFill>
              </a:rPr>
              <a:t>Fonte</a:t>
            </a:r>
            <a:r>
              <a:rPr lang="pt-BR" sz="900" dirty="0">
                <a:solidFill>
                  <a:schemeClr val="tx2"/>
                </a:solidFill>
              </a:rPr>
              <a:t>: dados históricos - BCB e IBGE; projeções e elaboração: Itaú Asset Management; abril 2016</a:t>
            </a:r>
            <a:endParaRPr lang="en-US" sz="900" dirty="0">
              <a:solidFill>
                <a:schemeClr val="tx2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904073" y="1923294"/>
            <a:ext cx="1069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chemeClr val="accent1"/>
                </a:solidFill>
              </a:rPr>
              <a:t>Retorno</a:t>
            </a:r>
            <a:endParaRPr lang="pt-BR" dirty="0">
              <a:solidFill>
                <a:schemeClr val="accent1"/>
              </a:solidFill>
            </a:endParaRPr>
          </a:p>
        </p:txBody>
      </p:sp>
      <p:sp>
        <p:nvSpPr>
          <p:cNvPr id="12" name="Rectangle 5"/>
          <p:cNvSpPr/>
          <p:nvPr/>
        </p:nvSpPr>
        <p:spPr>
          <a:xfrm>
            <a:off x="329032" y="1109764"/>
            <a:ext cx="71167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r>
              <a:rPr lang="pt-BR" b="1" dirty="0">
                <a:solidFill>
                  <a:schemeClr val="accent1"/>
                </a:solidFill>
                <a:latin typeface="+mj-lt"/>
              </a:rPr>
              <a:t>Oportunidades em diferentes segmentos</a:t>
            </a:r>
          </a:p>
        </p:txBody>
      </p:sp>
    </p:spTree>
    <p:extLst>
      <p:ext uri="{BB962C8B-B14F-4D97-AF65-F5344CB8AC3E}">
        <p14:creationId xmlns:p14="http://schemas.microsoft.com/office/powerpoint/2010/main" val="248915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 bwMode="auto">
          <a:xfrm>
            <a:off x="0" y="1680210"/>
            <a:ext cx="9906000" cy="46668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Título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Alocação de Recursos</a:t>
            </a:r>
            <a:endParaRPr lang="pt-BR" dirty="0"/>
          </a:p>
        </p:txBody>
      </p:sp>
      <p:sp>
        <p:nvSpPr>
          <p:cNvPr id="7" name="Rectangle 5"/>
          <p:cNvSpPr/>
          <p:nvPr/>
        </p:nvSpPr>
        <p:spPr>
          <a:xfrm>
            <a:off x="273050" y="1955769"/>
            <a:ext cx="9432610" cy="407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Clr>
                <a:schemeClr val="bg2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BR" sz="2000" b="1" dirty="0" smtClean="0">
                <a:solidFill>
                  <a:schemeClr val="accent3"/>
                </a:solidFill>
                <a:latin typeface="+mj-lt"/>
              </a:rPr>
              <a:t>Analise comportamental na alocação </a:t>
            </a:r>
          </a:p>
          <a:p>
            <a:pPr lvl="1">
              <a:spcAft>
                <a:spcPts val="600"/>
              </a:spcAft>
              <a:buClr>
                <a:schemeClr val="bg2">
                  <a:lumMod val="75000"/>
                </a:schemeClr>
              </a:buClr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Estudos mostram que a alocação é impactada por aspectos decomportamento reverso</a:t>
            </a:r>
          </a:p>
          <a:p>
            <a:pPr lvl="1">
              <a:spcAft>
                <a:spcPts val="600"/>
              </a:spcAft>
              <a:buClr>
                <a:schemeClr val="bg2">
                  <a:lumMod val="75000"/>
                </a:schemeClr>
              </a:buClr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Tomada de decisão ainda é baseada no compotamento de curto prazo dos ativos</a:t>
            </a:r>
          </a:p>
          <a:p>
            <a:pPr lvl="1">
              <a:spcAft>
                <a:spcPts val="600"/>
              </a:spcAft>
              <a:buClr>
                <a:schemeClr val="bg2">
                  <a:lumMod val="75000"/>
                </a:schemeClr>
              </a:buClr>
            </a:pPr>
            <a:endParaRPr lang="pt-BR" sz="1600" dirty="0">
              <a:solidFill>
                <a:schemeClr val="bg2"/>
              </a:solidFill>
              <a:latin typeface="+mj-lt"/>
            </a:endParaRPr>
          </a:p>
          <a:p>
            <a:pPr marL="285750" indent="-285750">
              <a:spcAft>
                <a:spcPts val="600"/>
              </a:spcAft>
              <a:buClr>
                <a:schemeClr val="bg2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BR" sz="2000" b="1" dirty="0" smtClean="0">
                <a:solidFill>
                  <a:schemeClr val="accent3"/>
                </a:solidFill>
                <a:latin typeface="+mj-lt"/>
              </a:rPr>
              <a:t>Eventos</a:t>
            </a:r>
            <a:endParaRPr lang="pt-BR" sz="2000" b="1" dirty="0">
              <a:solidFill>
                <a:schemeClr val="accent3"/>
              </a:solidFill>
              <a:latin typeface="+mj-lt"/>
            </a:endParaRPr>
          </a:p>
          <a:p>
            <a:pPr lvl="1">
              <a:spcAft>
                <a:spcPts val="600"/>
              </a:spcAft>
              <a:buClr>
                <a:schemeClr val="bg2">
                  <a:lumMod val="75000"/>
                </a:schemeClr>
              </a:buClr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Compra de Renda Fixa em 2013 (Taxa em minimas históricas)</a:t>
            </a:r>
          </a:p>
          <a:p>
            <a:pPr lvl="1">
              <a:spcAft>
                <a:spcPts val="600"/>
              </a:spcAft>
              <a:buClr>
                <a:schemeClr val="bg2">
                  <a:lumMod val="75000"/>
                </a:schemeClr>
              </a:buClr>
            </a:pPr>
            <a:r>
              <a:rPr lang="pt-BR" sz="1600" dirty="0" smtClean="0">
                <a:solidFill>
                  <a:schemeClr val="bg2"/>
                </a:solidFill>
                <a:latin typeface="+mj-lt"/>
              </a:rPr>
              <a:t>Venda de Bolsa no final de 2015 e inicio de 2016</a:t>
            </a:r>
          </a:p>
          <a:p>
            <a:pPr lvl="1">
              <a:spcAft>
                <a:spcPts val="600"/>
              </a:spcAft>
              <a:buClr>
                <a:schemeClr val="bg2">
                  <a:lumMod val="75000"/>
                </a:schemeClr>
              </a:buClr>
            </a:pPr>
            <a:endParaRPr lang="pt-BR" sz="1600" dirty="0">
              <a:solidFill>
                <a:schemeClr val="bg2"/>
              </a:solidFill>
              <a:latin typeface="+mj-lt"/>
            </a:endParaRPr>
          </a:p>
          <a:p>
            <a:pPr marL="285750" indent="-285750">
              <a:spcAft>
                <a:spcPts val="600"/>
              </a:spcAft>
              <a:buClr>
                <a:schemeClr val="bg2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BR" sz="2000" b="1" dirty="0" smtClean="0">
                <a:solidFill>
                  <a:schemeClr val="accent3"/>
                </a:solidFill>
              </a:rPr>
              <a:t>Como mitigar esses comportamentos</a:t>
            </a:r>
            <a:endParaRPr lang="pt-BR" sz="2000" b="1" dirty="0">
              <a:solidFill>
                <a:schemeClr val="accent3"/>
              </a:solidFill>
            </a:endParaRPr>
          </a:p>
          <a:p>
            <a:pPr lvl="1">
              <a:spcAft>
                <a:spcPts val="600"/>
              </a:spcAft>
              <a:buClr>
                <a:schemeClr val="bg2">
                  <a:lumMod val="75000"/>
                </a:schemeClr>
              </a:buClr>
            </a:pPr>
            <a:r>
              <a:rPr lang="pt-BR" sz="1600" dirty="0" smtClean="0">
                <a:solidFill>
                  <a:schemeClr val="bg2"/>
                </a:solidFill>
              </a:rPr>
              <a:t>Melhor alinhamento deconhecimento e das expectativas </a:t>
            </a:r>
            <a:endParaRPr lang="pt-BR" sz="1600" dirty="0">
              <a:solidFill>
                <a:schemeClr val="bg2"/>
              </a:solidFill>
            </a:endParaRPr>
          </a:p>
          <a:p>
            <a:pPr lvl="1">
              <a:spcAft>
                <a:spcPts val="600"/>
              </a:spcAft>
              <a:buClr>
                <a:schemeClr val="bg2">
                  <a:lumMod val="75000"/>
                </a:schemeClr>
              </a:buClr>
            </a:pPr>
            <a:r>
              <a:rPr lang="pt-BR" sz="1600" dirty="0">
                <a:solidFill>
                  <a:schemeClr val="bg2"/>
                </a:solidFill>
              </a:rPr>
              <a:t>Venda de Bolsa no final de 2015 e </a:t>
            </a:r>
            <a:r>
              <a:rPr lang="pt-BR" sz="1600" dirty="0" smtClean="0">
                <a:solidFill>
                  <a:schemeClr val="bg2"/>
                </a:solidFill>
              </a:rPr>
              <a:t>início </a:t>
            </a:r>
            <a:r>
              <a:rPr lang="pt-BR" sz="1600" dirty="0">
                <a:solidFill>
                  <a:schemeClr val="bg2"/>
                </a:solidFill>
              </a:rPr>
              <a:t>de </a:t>
            </a:r>
            <a:r>
              <a:rPr lang="pt-BR" sz="1600" dirty="0" smtClean="0">
                <a:solidFill>
                  <a:schemeClr val="bg2"/>
                </a:solidFill>
              </a:rPr>
              <a:t>2016</a:t>
            </a:r>
            <a:endParaRPr lang="pt-BR" sz="1600" dirty="0">
              <a:solidFill>
                <a:schemeClr val="bg2"/>
              </a:solidFill>
              <a:latin typeface="+mj-lt"/>
            </a:endParaRPr>
          </a:p>
          <a:p>
            <a:pPr>
              <a:spcAft>
                <a:spcPts val="600"/>
              </a:spcAft>
              <a:buClr>
                <a:schemeClr val="bg2">
                  <a:lumMod val="75000"/>
                </a:schemeClr>
              </a:buClr>
            </a:pPr>
            <a:endParaRPr lang="pt-BR" sz="16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9" name="Rectangle 5"/>
          <p:cNvSpPr/>
          <p:nvPr/>
        </p:nvSpPr>
        <p:spPr>
          <a:xfrm>
            <a:off x="329032" y="1109764"/>
            <a:ext cx="71167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r>
              <a:rPr lang="pt-BR" b="1" dirty="0">
                <a:solidFill>
                  <a:schemeClr val="accent1"/>
                </a:solidFill>
                <a:latin typeface="+mj-lt"/>
              </a:rPr>
              <a:t>Tomada de decisão é impactada por diferentes fatores</a:t>
            </a:r>
          </a:p>
        </p:txBody>
      </p:sp>
    </p:spTree>
    <p:extLst>
      <p:ext uri="{BB962C8B-B14F-4D97-AF65-F5344CB8AC3E}">
        <p14:creationId xmlns:p14="http://schemas.microsoft.com/office/powerpoint/2010/main" val="52459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Problema e a Consequência</a:t>
            </a:r>
            <a:endParaRPr lang="en-US" dirty="0"/>
          </a:p>
        </p:txBody>
      </p:sp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5632663"/>
              </p:ext>
            </p:extLst>
          </p:nvPr>
        </p:nvGraphicFramePr>
        <p:xfrm>
          <a:off x="715963" y="2139950"/>
          <a:ext cx="8310562" cy="376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6" name="Planilha" r:id="rId3" imgW="7467555" imgH="3381480" progId="Excel.Sheet.12">
                  <p:link updateAutomatic="1"/>
                </p:oleObj>
              </mc:Choice>
              <mc:Fallback>
                <p:oleObj name="Planilha" r:id="rId3" imgW="7467555" imgH="3381480" progId="Excel.Sheet.12">
                  <p:link updateAutomatic="1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3" y="2139950"/>
                        <a:ext cx="8310562" cy="376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5"/>
          <p:cNvSpPr/>
          <p:nvPr/>
        </p:nvSpPr>
        <p:spPr>
          <a:xfrm>
            <a:off x="273050" y="908650"/>
            <a:ext cx="93606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Clr>
                <a:schemeClr val="bg2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BR" sz="1600" b="1" dirty="0">
                <a:solidFill>
                  <a:schemeClr val="accent3"/>
                </a:solidFill>
                <a:latin typeface="+mn-lt"/>
              </a:rPr>
              <a:t>Entidade e seu gestor não estão </a:t>
            </a:r>
            <a:r>
              <a:rPr lang="pt-BR" sz="1600" b="1" dirty="0" smtClean="0">
                <a:solidFill>
                  <a:schemeClr val="accent3"/>
                </a:solidFill>
                <a:latin typeface="+mn-lt"/>
              </a:rPr>
              <a:t>imunes:</a:t>
            </a:r>
          </a:p>
          <a:p>
            <a:pPr lvl="1"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r>
              <a:rPr lang="pt-BR" sz="1600" dirty="0" smtClean="0">
                <a:solidFill>
                  <a:schemeClr val="bg2"/>
                </a:solidFill>
                <a:latin typeface="+mn-lt"/>
              </a:rPr>
              <a:t>Por melhor que seja o processo de alocação e a aderência do gestor ao mandato, o participante tende a mudar o perfil do investimento em caso de perdas de curto prazo;</a:t>
            </a:r>
          </a:p>
        </p:txBody>
      </p:sp>
      <p:sp>
        <p:nvSpPr>
          <p:cNvPr id="5" name="Retângulo 4"/>
          <p:cNvSpPr/>
          <p:nvPr/>
        </p:nvSpPr>
        <p:spPr bwMode="auto">
          <a:xfrm>
            <a:off x="2976646" y="2564880"/>
            <a:ext cx="2706604" cy="280839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" name="Retângulo 5"/>
          <p:cNvSpPr/>
          <p:nvPr/>
        </p:nvSpPr>
        <p:spPr bwMode="auto">
          <a:xfrm flipH="1">
            <a:off x="1556084" y="2564880"/>
            <a:ext cx="1420562" cy="2808390"/>
          </a:xfrm>
          <a:prstGeom prst="rect">
            <a:avLst/>
          </a:prstGeom>
          <a:solidFill>
            <a:schemeClr val="bg1">
              <a:alpha val="8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Retângulo 6"/>
          <p:cNvSpPr/>
          <p:nvPr/>
        </p:nvSpPr>
        <p:spPr bwMode="auto">
          <a:xfrm>
            <a:off x="5681665" y="2564880"/>
            <a:ext cx="2459704" cy="280839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Retângulo 7"/>
          <p:cNvSpPr/>
          <p:nvPr/>
        </p:nvSpPr>
        <p:spPr bwMode="auto">
          <a:xfrm flipH="1">
            <a:off x="2976646" y="2564880"/>
            <a:ext cx="2707874" cy="2808390"/>
          </a:xfrm>
          <a:prstGeom prst="rect">
            <a:avLst/>
          </a:prstGeom>
          <a:solidFill>
            <a:schemeClr val="bg1">
              <a:alpha val="8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TextBox 2"/>
          <p:cNvSpPr txBox="1"/>
          <p:nvPr/>
        </p:nvSpPr>
        <p:spPr>
          <a:xfrm>
            <a:off x="272350" y="6093370"/>
            <a:ext cx="31684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chemeClr val="bg2"/>
                </a:solidFill>
              </a:rPr>
              <a:t>Fonte: </a:t>
            </a:r>
            <a:r>
              <a:rPr lang="pt-BR" sz="900" dirty="0" err="1" smtClean="0">
                <a:solidFill>
                  <a:schemeClr val="bg2"/>
                </a:solidFill>
              </a:rPr>
              <a:t>Anbima</a:t>
            </a:r>
            <a:r>
              <a:rPr lang="pt-BR" sz="900" dirty="0" smtClean="0">
                <a:solidFill>
                  <a:schemeClr val="bg2"/>
                </a:solidFill>
              </a:rPr>
              <a:t>; cálculos Itaú Asset Management</a:t>
            </a:r>
            <a:endParaRPr lang="en-US" sz="9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858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Mercado de Multimercados é </a:t>
            </a:r>
            <a:r>
              <a:rPr lang="pt-BR" dirty="0" smtClean="0"/>
              <a:t>cíclico</a:t>
            </a:r>
            <a:endParaRPr lang="pt-BR" dirty="0"/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7395880"/>
              </p:ext>
            </p:extLst>
          </p:nvPr>
        </p:nvGraphicFramePr>
        <p:xfrm>
          <a:off x="276225" y="940644"/>
          <a:ext cx="9353550" cy="466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7" name="Planilha" r:id="rId3" imgW="9353623" imgH="4667220" progId="Excel.Sheet.12">
                  <p:link updateAutomatic="1"/>
                </p:oleObj>
              </mc:Choice>
              <mc:Fallback>
                <p:oleObj name="Planilha" r:id="rId3" imgW="9353623" imgH="466722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6225" y="940644"/>
                        <a:ext cx="9353550" cy="4667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10"/>
          <p:cNvSpPr txBox="1"/>
          <p:nvPr/>
        </p:nvSpPr>
        <p:spPr>
          <a:xfrm>
            <a:off x="273050" y="6466588"/>
            <a:ext cx="88437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chemeClr val="tx2"/>
                </a:solidFill>
              </a:rPr>
              <a:t>Fonte</a:t>
            </a:r>
            <a:r>
              <a:rPr lang="pt-BR" sz="900" dirty="0">
                <a:solidFill>
                  <a:schemeClr val="tx2"/>
                </a:solidFill>
              </a:rPr>
              <a:t>: </a:t>
            </a:r>
            <a:r>
              <a:rPr lang="pt-BR" sz="900" dirty="0" smtClean="0">
                <a:solidFill>
                  <a:schemeClr val="tx2"/>
                </a:solidFill>
              </a:rPr>
              <a:t>SI-ANBID, dados até 31/</a:t>
            </a:r>
            <a:r>
              <a:rPr lang="pt-BR" sz="900" dirty="0" err="1" smtClean="0">
                <a:solidFill>
                  <a:schemeClr val="tx2"/>
                </a:solidFill>
              </a:rPr>
              <a:t>mai</a:t>
            </a:r>
            <a:r>
              <a:rPr lang="pt-BR" sz="900" dirty="0" smtClean="0">
                <a:solidFill>
                  <a:schemeClr val="tx2"/>
                </a:solidFill>
              </a:rPr>
              <a:t>/2016</a:t>
            </a:r>
            <a:endParaRPr lang="en-US" sz="900" dirty="0">
              <a:solidFill>
                <a:schemeClr val="tx2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5822134"/>
            <a:ext cx="9906001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accent1"/>
                </a:solidFill>
                <a:latin typeface="+mn-lt"/>
                <a:ea typeface="Calibri" panose="020F0502020204030204" pitchFamily="34" charset="0"/>
              </a:rPr>
              <a:t>Taxa de juros </a:t>
            </a:r>
            <a:r>
              <a:rPr lang="pt-BR" b="1" dirty="0" smtClean="0">
                <a:solidFill>
                  <a:schemeClr val="accent1"/>
                </a:solidFill>
                <a:latin typeface="+mn-lt"/>
                <a:ea typeface="Calibri" panose="020F0502020204030204" pitchFamily="34" charset="0"/>
              </a:rPr>
              <a:t>apresenta relação inversa com </a:t>
            </a:r>
            <a:r>
              <a:rPr lang="pt-BR" b="1" dirty="0">
                <a:solidFill>
                  <a:schemeClr val="accent1"/>
                </a:solidFill>
                <a:latin typeface="+mn-lt"/>
                <a:ea typeface="Calibri" panose="020F0502020204030204" pitchFamily="34" charset="0"/>
              </a:rPr>
              <a:t>a captação </a:t>
            </a:r>
            <a:r>
              <a:rPr lang="pt-BR" b="1" dirty="0" smtClean="0">
                <a:solidFill>
                  <a:schemeClr val="accent1"/>
                </a:solidFill>
                <a:latin typeface="+mn-lt"/>
                <a:ea typeface="Calibri" panose="020F0502020204030204" pitchFamily="34" charset="0"/>
              </a:rPr>
              <a:t>destes </a:t>
            </a:r>
            <a:r>
              <a:rPr lang="pt-BR" b="1" dirty="0">
                <a:solidFill>
                  <a:schemeClr val="accent1"/>
                </a:solidFill>
                <a:latin typeface="+mn-lt"/>
                <a:ea typeface="Calibri" panose="020F0502020204030204" pitchFamily="34" charset="0"/>
              </a:rPr>
              <a:t>fundos</a:t>
            </a:r>
            <a:endParaRPr lang="pt-BR" b="1" dirty="0">
              <a:solidFill>
                <a:schemeClr val="accen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823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Taxa de mortalidade</a:t>
            </a:r>
            <a:endParaRPr lang="pt-BR" dirty="0"/>
          </a:p>
        </p:txBody>
      </p:sp>
      <p:grpSp>
        <p:nvGrpSpPr>
          <p:cNvPr id="5" name="Grupo 4"/>
          <p:cNvGrpSpPr/>
          <p:nvPr/>
        </p:nvGrpSpPr>
        <p:grpSpPr>
          <a:xfrm>
            <a:off x="7721869" y="1960790"/>
            <a:ext cx="1913286" cy="2793422"/>
            <a:chOff x="7721869" y="1960790"/>
            <a:chExt cx="1913286" cy="2793422"/>
          </a:xfrm>
          <a:solidFill>
            <a:schemeClr val="bg1">
              <a:lumMod val="65000"/>
            </a:schemeClr>
          </a:solidFill>
        </p:grpSpPr>
        <p:sp>
          <p:nvSpPr>
            <p:cNvPr id="4" name="Retângulo de cantos arredondados 3"/>
            <p:cNvSpPr/>
            <p:nvPr/>
          </p:nvSpPr>
          <p:spPr>
            <a:xfrm>
              <a:off x="7721869" y="1960790"/>
              <a:ext cx="1913286" cy="1043802"/>
            </a:xfrm>
            <a:prstGeom prst="roundRect">
              <a:avLst/>
            </a:prstGeom>
            <a:grpFill/>
          </p:spPr>
          <p:txBody>
            <a:bodyPr wrap="square" anchor="ctr">
              <a:noAutofit/>
            </a:bodyPr>
            <a:lstStyle/>
            <a:p>
              <a:pPr algn="ctr"/>
              <a:r>
                <a:rPr lang="pt-BR" sz="2000" b="1" dirty="0" smtClean="0">
                  <a:solidFill>
                    <a:schemeClr val="bg1"/>
                  </a:solidFill>
                </a:rPr>
                <a:t>54%</a:t>
              </a:r>
              <a:r>
                <a:rPr lang="pt-BR" sz="1600" dirty="0" smtClean="0">
                  <a:solidFill>
                    <a:schemeClr val="bg1"/>
                  </a:solidFill>
                </a:rPr>
                <a:t> </a:t>
              </a:r>
              <a:r>
                <a:rPr lang="pt-BR" sz="1600" dirty="0">
                  <a:solidFill>
                    <a:schemeClr val="bg1"/>
                  </a:solidFill>
                </a:rPr>
                <a:t>dos fundos lançados </a:t>
              </a:r>
              <a:r>
                <a:rPr lang="pt-BR" sz="1600" dirty="0" smtClean="0">
                  <a:solidFill>
                    <a:schemeClr val="bg1"/>
                  </a:solidFill>
                </a:rPr>
                <a:t>morrem</a:t>
              </a:r>
              <a:endParaRPr lang="pt-BR" sz="1600" dirty="0">
                <a:solidFill>
                  <a:schemeClr val="bg1"/>
                </a:solidFill>
              </a:endParaRPr>
            </a:p>
          </p:txBody>
        </p:sp>
        <p:sp>
          <p:nvSpPr>
            <p:cNvPr id="6" name="Retângulo de cantos arredondados 5"/>
            <p:cNvSpPr/>
            <p:nvPr/>
          </p:nvSpPr>
          <p:spPr>
            <a:xfrm>
              <a:off x="7721869" y="3710410"/>
              <a:ext cx="1913286" cy="1043802"/>
            </a:xfrm>
            <a:prstGeom prst="roundRect">
              <a:avLst/>
            </a:prstGeom>
            <a:grpFill/>
          </p:spPr>
          <p:txBody>
            <a:bodyPr wrap="square" anchor="ctr">
              <a:noAutofit/>
            </a:bodyPr>
            <a:lstStyle/>
            <a:p>
              <a:pPr algn="ctr"/>
              <a:r>
                <a:rPr lang="pt-BR" sz="2000" b="1" dirty="0">
                  <a:solidFill>
                    <a:schemeClr val="bg1"/>
                  </a:solidFill>
                </a:rPr>
                <a:t>28</a:t>
              </a:r>
              <a:r>
                <a:rPr lang="pt-BR" sz="2000" b="1" dirty="0">
                  <a:solidFill>
                    <a:schemeClr val="bg1"/>
                  </a:solidFill>
                </a:rPr>
                <a:t>%</a:t>
              </a:r>
              <a:r>
                <a:rPr lang="pt-BR" sz="1600" dirty="0">
                  <a:solidFill>
                    <a:schemeClr val="bg1"/>
                  </a:solidFill>
                </a:rPr>
                <a:t> morrem antes de completar 5 </a:t>
              </a:r>
              <a:r>
                <a:rPr lang="pt-BR" sz="1600" dirty="0" smtClean="0">
                  <a:solidFill>
                    <a:schemeClr val="bg1"/>
                  </a:solidFill>
                </a:rPr>
                <a:t>anos</a:t>
              </a:r>
              <a:endParaRPr lang="pt-BR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7" name="TextBox 10"/>
          <p:cNvSpPr txBox="1"/>
          <p:nvPr/>
        </p:nvSpPr>
        <p:spPr>
          <a:xfrm>
            <a:off x="273050" y="6466588"/>
            <a:ext cx="88437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chemeClr val="tx2"/>
                </a:solidFill>
              </a:rPr>
              <a:t>Fonte</a:t>
            </a:r>
            <a:r>
              <a:rPr lang="pt-BR" sz="900" dirty="0">
                <a:solidFill>
                  <a:schemeClr val="tx2"/>
                </a:solidFill>
              </a:rPr>
              <a:t>: </a:t>
            </a:r>
            <a:r>
              <a:rPr lang="pt-BR" sz="900" dirty="0" smtClean="0">
                <a:solidFill>
                  <a:schemeClr val="tx2"/>
                </a:solidFill>
              </a:rPr>
              <a:t>SI-ANBID, dados até 31/</a:t>
            </a:r>
            <a:r>
              <a:rPr lang="pt-BR" sz="900" dirty="0" err="1" smtClean="0">
                <a:solidFill>
                  <a:schemeClr val="tx2"/>
                </a:solidFill>
              </a:rPr>
              <a:t>mai</a:t>
            </a:r>
            <a:r>
              <a:rPr lang="pt-BR" sz="900" dirty="0" smtClean="0">
                <a:solidFill>
                  <a:schemeClr val="tx2"/>
                </a:solidFill>
              </a:rPr>
              <a:t>/2016</a:t>
            </a:r>
            <a:endParaRPr lang="en-US" sz="900" dirty="0">
              <a:solidFill>
                <a:schemeClr val="tx2"/>
              </a:solidFill>
            </a:endParaRPr>
          </a:p>
        </p:txBody>
      </p:sp>
      <p:graphicFrame>
        <p:nvGraphicFramePr>
          <p:cNvPr id="8" name="Obje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409174"/>
              </p:ext>
            </p:extLst>
          </p:nvPr>
        </p:nvGraphicFramePr>
        <p:xfrm>
          <a:off x="280988" y="1654175"/>
          <a:ext cx="6905625" cy="347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0" name="Planilha" r:id="rId3" imgW="6905678" imgH="3476520" progId="Excel.Sheet.12">
                  <p:link updateAutomatic="1"/>
                </p:oleObj>
              </mc:Choice>
              <mc:Fallback>
                <p:oleObj name="Planilha" r:id="rId3" imgW="6905678" imgH="347652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0988" y="1654175"/>
                        <a:ext cx="6905625" cy="3476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tângulo 9"/>
          <p:cNvSpPr/>
          <p:nvPr/>
        </p:nvSpPr>
        <p:spPr>
          <a:xfrm>
            <a:off x="0" y="5822134"/>
            <a:ext cx="9906001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accent1"/>
                </a:solidFill>
                <a:latin typeface="+mn-lt"/>
                <a:ea typeface="Calibri" panose="020F0502020204030204" pitchFamily="34" charset="0"/>
              </a:rPr>
              <a:t>Nos últimos 12 anos, mais da metade dos fundos lançados morreram</a:t>
            </a:r>
            <a:endParaRPr lang="pt-BR" b="1" dirty="0">
              <a:solidFill>
                <a:schemeClr val="accen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3760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Texto 3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 smtClean="0"/>
              <a:t>% do CDI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Comportamento reverso</a:t>
            </a:r>
            <a:endParaRPr lang="pt-BR" dirty="0"/>
          </a:p>
        </p:txBody>
      </p:sp>
      <p:sp>
        <p:nvSpPr>
          <p:cNvPr id="7" name="TextBox 10"/>
          <p:cNvSpPr txBox="1"/>
          <p:nvPr/>
        </p:nvSpPr>
        <p:spPr>
          <a:xfrm>
            <a:off x="273050" y="6466588"/>
            <a:ext cx="88437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chemeClr val="tx2"/>
                </a:solidFill>
              </a:rPr>
              <a:t>Fonte</a:t>
            </a:r>
            <a:r>
              <a:rPr lang="pt-BR" sz="900" dirty="0">
                <a:solidFill>
                  <a:schemeClr val="tx2"/>
                </a:solidFill>
              </a:rPr>
              <a:t>: </a:t>
            </a:r>
            <a:r>
              <a:rPr lang="pt-BR" sz="900" dirty="0" smtClean="0">
                <a:solidFill>
                  <a:schemeClr val="tx2"/>
                </a:solidFill>
              </a:rPr>
              <a:t>SI-ANBID, dados até 31/</a:t>
            </a:r>
            <a:r>
              <a:rPr lang="pt-BR" sz="900" dirty="0" err="1" smtClean="0">
                <a:solidFill>
                  <a:schemeClr val="tx2"/>
                </a:solidFill>
              </a:rPr>
              <a:t>mai</a:t>
            </a:r>
            <a:r>
              <a:rPr lang="pt-BR" sz="900" dirty="0" smtClean="0">
                <a:solidFill>
                  <a:schemeClr val="tx2"/>
                </a:solidFill>
              </a:rPr>
              <a:t>/2016</a:t>
            </a:r>
            <a:endParaRPr lang="en-US" sz="900" dirty="0">
              <a:solidFill>
                <a:schemeClr val="tx2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0" y="5822134"/>
            <a:ext cx="9906001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chemeClr val="accent1"/>
                </a:solidFill>
                <a:latin typeface="+mn-lt"/>
                <a:ea typeface="Calibri" panose="020F0502020204030204" pitchFamily="34" charset="0"/>
              </a:rPr>
              <a:t>A Mortalidade da Indústria combinada com o Comportamento do Investidor</a:t>
            </a:r>
            <a:br>
              <a:rPr lang="pt-BR" b="1" dirty="0" smtClean="0">
                <a:solidFill>
                  <a:schemeClr val="accent1"/>
                </a:solidFill>
                <a:latin typeface="+mn-lt"/>
                <a:ea typeface="Calibri" panose="020F0502020204030204" pitchFamily="34" charset="0"/>
              </a:rPr>
            </a:br>
            <a:r>
              <a:rPr lang="pt-BR" b="1" dirty="0" smtClean="0">
                <a:solidFill>
                  <a:schemeClr val="accent1"/>
                </a:solidFill>
                <a:latin typeface="+mn-lt"/>
                <a:ea typeface="Calibri" panose="020F0502020204030204" pitchFamily="34" charset="0"/>
              </a:rPr>
              <a:t>podem levar o cliente a “deixar na mesa” mais de 30% do CDI</a:t>
            </a:r>
            <a:endParaRPr lang="pt-BR" b="1" dirty="0">
              <a:solidFill>
                <a:schemeClr val="accent1"/>
              </a:solidFill>
              <a:latin typeface="+mn-lt"/>
            </a:endParaRPr>
          </a:p>
        </p:txBody>
      </p:sp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893972"/>
              </p:ext>
            </p:extLst>
          </p:nvPr>
        </p:nvGraphicFramePr>
        <p:xfrm>
          <a:off x="1192213" y="708958"/>
          <a:ext cx="7524750" cy="493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2" name="Planilha" r:id="rId3" imgW="7524823" imgH="4933980" progId="Excel.Sheet.12">
                  <p:link updateAutomatic="1"/>
                </p:oleObj>
              </mc:Choice>
              <mc:Fallback>
                <p:oleObj name="Planilha" r:id="rId3" imgW="7524823" imgH="493398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92213" y="708958"/>
                        <a:ext cx="7524750" cy="4933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783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. TemaItaú">
  <a:themeElements>
    <a:clrScheme name="CoresItaú">
      <a:dk1>
        <a:sysClr val="windowText" lastClr="000000"/>
      </a:dk1>
      <a:lt1>
        <a:sysClr val="window" lastClr="FFFFFF"/>
      </a:lt1>
      <a:dk2>
        <a:srgbClr val="5A5A5A"/>
      </a:dk2>
      <a:lt2>
        <a:srgbClr val="5A5A5A"/>
      </a:lt2>
      <a:accent1>
        <a:srgbClr val="163358"/>
      </a:accent1>
      <a:accent2>
        <a:srgbClr val="6E6E6E"/>
      </a:accent2>
      <a:accent3>
        <a:srgbClr val="F79441"/>
      </a:accent3>
      <a:accent4>
        <a:srgbClr val="4D8B74"/>
      </a:accent4>
      <a:accent5>
        <a:srgbClr val="701517"/>
      </a:accent5>
      <a:accent6>
        <a:srgbClr val="BDBDBD"/>
      </a:accent6>
      <a:hlink>
        <a:srgbClr val="045ABE"/>
      </a:hlink>
      <a:folHlink>
        <a:srgbClr val="7F7F7F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4F6D"/>
        </a:dk2>
        <a:lt2>
          <a:srgbClr val="8C8A87"/>
        </a:lt2>
        <a:accent1>
          <a:srgbClr val="004F6D"/>
        </a:accent1>
        <a:accent2>
          <a:srgbClr val="E2D8BF"/>
        </a:accent2>
        <a:accent3>
          <a:srgbClr val="FFFFFF"/>
        </a:accent3>
        <a:accent4>
          <a:srgbClr val="000000"/>
        </a:accent4>
        <a:accent5>
          <a:srgbClr val="AAB2BA"/>
        </a:accent5>
        <a:accent6>
          <a:srgbClr val="CDC4AD"/>
        </a:accent6>
        <a:hlink>
          <a:srgbClr val="DC241F"/>
        </a:hlink>
        <a:folHlink>
          <a:srgbClr val="55BE4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1. TemaItaú">
  <a:themeElements>
    <a:clrScheme name="CoresItaú">
      <a:dk1>
        <a:sysClr val="windowText" lastClr="000000"/>
      </a:dk1>
      <a:lt1>
        <a:sysClr val="window" lastClr="FFFFFF"/>
      </a:lt1>
      <a:dk2>
        <a:srgbClr val="5A5A5A"/>
      </a:dk2>
      <a:lt2>
        <a:srgbClr val="5A5A5A"/>
      </a:lt2>
      <a:accent1>
        <a:srgbClr val="163358"/>
      </a:accent1>
      <a:accent2>
        <a:srgbClr val="6E6E6E"/>
      </a:accent2>
      <a:accent3>
        <a:srgbClr val="F79441"/>
      </a:accent3>
      <a:accent4>
        <a:srgbClr val="4D8B74"/>
      </a:accent4>
      <a:accent5>
        <a:srgbClr val="701517"/>
      </a:accent5>
      <a:accent6>
        <a:srgbClr val="BDBDBD"/>
      </a:accent6>
      <a:hlink>
        <a:srgbClr val="045ABE"/>
      </a:hlink>
      <a:folHlink>
        <a:srgbClr val="7F7F7F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4F6D"/>
        </a:dk2>
        <a:lt2>
          <a:srgbClr val="8C8A87"/>
        </a:lt2>
        <a:accent1>
          <a:srgbClr val="004F6D"/>
        </a:accent1>
        <a:accent2>
          <a:srgbClr val="E2D8BF"/>
        </a:accent2>
        <a:accent3>
          <a:srgbClr val="FFFFFF"/>
        </a:accent3>
        <a:accent4>
          <a:srgbClr val="000000"/>
        </a:accent4>
        <a:accent5>
          <a:srgbClr val="AAB2BA"/>
        </a:accent5>
        <a:accent6>
          <a:srgbClr val="CDC4AD"/>
        </a:accent6>
        <a:hlink>
          <a:srgbClr val="DC241F"/>
        </a:hlink>
        <a:folHlink>
          <a:srgbClr val="55BE4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m xmlns="32594c10-fee2-4b49-a697-c8270350770a">
      <Url>http://sscorp4.itau/sites/newasset/Support/AssetSupportControls/ProductsServices/Comunicação%20e%20Design%20Asset/Imagens/templateAsset.jpg</Url>
      <Description xsi:nil="true"/>
    </Imagem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FF10E73B0E3E438B566FD94747EC20" ma:contentTypeVersion="2" ma:contentTypeDescription="Create a new document." ma:contentTypeScope="" ma:versionID="41803271e7d6ee9236592fe2ef342334">
  <xsd:schema xmlns:xsd="http://www.w3.org/2001/XMLSchema" xmlns:p="http://schemas.microsoft.com/office/2006/metadata/properties" xmlns:ns2="32594c10-fee2-4b49-a697-c8270350770a" targetNamespace="http://schemas.microsoft.com/office/2006/metadata/properties" ma:root="true" ma:fieldsID="13430a819ea2e40538b30638a3585105" ns2:_="">
    <xsd:import namespace="32594c10-fee2-4b49-a697-c8270350770a"/>
    <xsd:element name="properties">
      <xsd:complexType>
        <xsd:sequence>
          <xsd:element name="documentManagement">
            <xsd:complexType>
              <xsd:all>
                <xsd:element ref="ns2:Imagem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32594c10-fee2-4b49-a697-c8270350770a" elementFormDefault="qualified">
    <xsd:import namespace="http://schemas.microsoft.com/office/2006/documentManagement/types"/>
    <xsd:element name="Imagem" ma:index="8" nillable="true" ma:displayName="Imagem" ma:format="Image" ma:internalName="Imagem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40DFA94-4ACE-460E-85B9-5BA98045536C}">
  <ds:schemaRefs>
    <ds:schemaRef ds:uri="http://www.w3.org/XML/1998/namespace"/>
    <ds:schemaRef ds:uri="http://schemas.microsoft.com/office/2006/metadata/properties"/>
    <ds:schemaRef ds:uri="http://purl.org/dc/dcmitype/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32594c10-fee2-4b49-a697-c8270350770a"/>
  </ds:schemaRefs>
</ds:datastoreItem>
</file>

<file path=customXml/itemProps2.xml><?xml version="1.0" encoding="utf-8"?>
<ds:datastoreItem xmlns:ds="http://schemas.openxmlformats.org/officeDocument/2006/customXml" ds:itemID="{1D2FF4CD-3DAB-4183-BCA2-B22F8BF58EA4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6A1BBA7F-4865-4637-B596-1056CF1B62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594c10-fee2-4b49-a697-c8270350770a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E6B147C1-2D24-4287-87BC-59BDC043FAE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TemaItaú</Template>
  <TotalTime>20113</TotalTime>
  <Words>1273</Words>
  <Application>Microsoft Office PowerPoint</Application>
  <PresentationFormat>Papel A4 (210 x 297 mm)</PresentationFormat>
  <Paragraphs>189</Paragraphs>
  <Slides>26</Slides>
  <Notes>14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Vínculos</vt:lpstr>
      </vt:variant>
      <vt:variant>
        <vt:i4>10</vt:i4>
      </vt:variant>
      <vt:variant>
        <vt:lpstr>Títulos de slides</vt:lpstr>
      </vt:variant>
      <vt:variant>
        <vt:i4>26</vt:i4>
      </vt:variant>
    </vt:vector>
  </HeadingPairs>
  <TitlesOfParts>
    <vt:vector size="43" baseType="lpstr">
      <vt:lpstr>Arial</vt:lpstr>
      <vt:lpstr>Calibri</vt:lpstr>
      <vt:lpstr>Tahoma</vt:lpstr>
      <vt:lpstr>Verdana</vt:lpstr>
      <vt:lpstr>Wingdings</vt:lpstr>
      <vt:lpstr>1. TemaItaú</vt:lpstr>
      <vt:lpstr>2_1. TemaItaú</vt:lpstr>
      <vt:lpstr>\\fswcorp\wmsasset\ASSET_COMUM\Noel\Cópia de WP CPPI (2).xlsx!Figura 1![Cópia de WP CPPI (2).xlsx]Figura 1 Chart 3</vt:lpstr>
      <vt:lpstr>\\FSWCORP\WMSASSET\ASSET_COMUM\Noel\Cópia de WP CPPI (2).xlsx!graficos apresentação cafe da m![Cópia de WP CPPI (2).xlsx]graficos apresentação cafe da m Chart 1</vt:lpstr>
      <vt:lpstr>\\fswcorp\wmsasset\ASSET_COMUM\Noel\Cópia de WP CPPI (2).xlsx!graficos apresentação cafe da m![Cópia de WP CPPI (2).xlsx]graficos apresentação cafe da m Chart 3</vt:lpstr>
      <vt:lpstr>\\fswcorp\wmsasset\ASSET_COMUM\Noel\Cópia de WP CPPI (2).xlsx!graficos apresentação cafe da m![Cópia de WP CPPI (2).xlsx]graficos apresentação cafe da m Chart 4</vt:lpstr>
      <vt:lpstr>\\fswcorp\wmsasset\ASSET_COMUM\Noel\Cópia de WP CPPI (2).xlsx!graficos apresentação cafe da m![Cópia de WP CPPI (2).xlsx]graficos apresentação cafe da m Chart 5</vt:lpstr>
      <vt:lpstr>\\FSWCORP\WMSASSET\ASSET_SUP\SUP_CONTROLES\COMUNICACAO_DESIGN\Áreas\Distribuição Asset\Alocação Dinâmica\ALOCAÇÃO DINAMICA-Drawdown.xlsm!Sheet1![ALOCAÇÃO DINAMICA-Drawdown.xlsm]Sheet1 Chart 1</vt:lpstr>
      <vt:lpstr>\\FSWCORP\WMSASSET\ASSET_SUP\SUP_CONTROLES\COMUNICACAO_DESIGN\Áreas\Distribuição Asset\Alocação Dinâmica\ALOCAÇÃO DINAMICA-Drawdown.xlsm!Sheet1!L2C9:L8C11</vt:lpstr>
      <vt:lpstr>\\FSWCORP\WMSASSET\ASSET_SUP\SUP_CONTROLES\COMUNICACAO_DESIGN\Áreas\Distribuição Asset\Carteiras\APIBEM 2016-06.xlsx!GRÁFICO![APIBEM 2016-06.xlsx]GRÁFICO Chart 1</vt:lpstr>
      <vt:lpstr>\\FSWCORP\WMSASSET\ASSET_SUP\SUP_CONTROLES\COMUNICACAO_DESIGN\Áreas\Distribuição Asset\Carteiras\APIBEM 2016-06.xlsx!Sobrevivencia (2)![APIBEM 2016-06.xlsx]Sobrevivencia (2) Gráfico 2</vt:lpstr>
      <vt:lpstr>\\FSWCORP\WMSASSET\ASSET_SUP\SUP_CONTROLES\COMUNICACAO_DESIGN\Áreas\Distribuição Asset\Carteiras\APIBEM 2016-06 v2.xlsx!Sheet1![APIBEM 2016-06 v2.xlsx]Sheet1 Chart 2</vt:lpstr>
      <vt:lpstr>Apresentação do PowerPoint</vt:lpstr>
      <vt:lpstr>Agenda</vt:lpstr>
      <vt:lpstr>Evolução de Indicadores</vt:lpstr>
      <vt:lpstr>Evolução de Indicadores</vt:lpstr>
      <vt:lpstr>Alocação de Recursos</vt:lpstr>
      <vt:lpstr>O Problema e a Consequência</vt:lpstr>
      <vt:lpstr>Mercado de Multimercados é cíclico</vt:lpstr>
      <vt:lpstr>Taxa de mortalidade</vt:lpstr>
      <vt:lpstr>Comportamento reverso</vt:lpstr>
      <vt:lpstr>Horizonte de longo prazo</vt:lpstr>
      <vt:lpstr>Horizonte de longo prazo</vt:lpstr>
      <vt:lpstr>Horizonte de longo prazo</vt:lpstr>
      <vt:lpstr>Horizonte de longo prazo</vt:lpstr>
      <vt:lpstr>Cenário da Renda Fixa no Brasil</vt:lpstr>
      <vt:lpstr>Cenário da Renda Fixa no Brasil</vt:lpstr>
      <vt:lpstr>Cenário da Renda Fixa no Brasil</vt:lpstr>
      <vt:lpstr>Cenário da Renda Fixa no Brasil</vt:lpstr>
      <vt:lpstr>O Dilema </vt:lpstr>
      <vt:lpstr>A Alternativa</vt:lpstr>
      <vt:lpstr>Seguro Dinâmico: Como Funciona?</vt:lpstr>
      <vt:lpstr>Seguro Dinâmico: Benefícios e Limitações</vt:lpstr>
      <vt:lpstr>Seguro Dinâmico: Exemplo Didático</vt:lpstr>
      <vt:lpstr>Seguro Dinâmico: Exemplo Didático</vt:lpstr>
      <vt:lpstr>Resultados da simulação</vt:lpstr>
      <vt:lpstr>Gestão Ativa com Modelos de Minimização de Perdas </vt:lpstr>
      <vt:lpstr>Informações relevantes</vt:lpstr>
    </vt:vector>
  </TitlesOfParts>
  <Company>Banco Itaú-Unibanco 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Reginaldo Vicente de Oliveira</dc:creator>
  <cp:lastModifiedBy>Reginaldo Vicente de Oliveira</cp:lastModifiedBy>
  <cp:revision>521</cp:revision>
  <cp:lastPrinted>2016-06-15T23:06:49Z</cp:lastPrinted>
  <dcterms:created xsi:type="dcterms:W3CDTF">2011-10-07T14:52:25Z</dcterms:created>
  <dcterms:modified xsi:type="dcterms:W3CDTF">2016-06-16T00:14:10Z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</Properties>
</file>